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6" r:id="rId11"/>
    <p:sldId id="267" r:id="rId12"/>
    <p:sldId id="268" r:id="rId13"/>
    <p:sldId id="264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326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54DD-BD45-435F-9702-7C56E5A781DD}" type="datetimeFigureOut">
              <a:rPr lang="en-GB" smtClean="0"/>
              <a:t>19/03/2017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7BB3D-1C1E-44D3-9267-01A8FCBDC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823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54DD-BD45-435F-9702-7C56E5A781DD}" type="datetimeFigureOut">
              <a:rPr lang="en-GB" smtClean="0"/>
              <a:t>19/03/2017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7BB3D-1C1E-44D3-9267-01A8FCBDC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7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54DD-BD45-435F-9702-7C56E5A781DD}" type="datetimeFigureOut">
              <a:rPr lang="en-GB" smtClean="0"/>
              <a:t>19/03/2017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7BB3D-1C1E-44D3-9267-01A8FCBDC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175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54DD-BD45-435F-9702-7C56E5A781DD}" type="datetimeFigureOut">
              <a:rPr lang="en-GB" smtClean="0"/>
              <a:t>19/03/2017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7BB3D-1C1E-44D3-9267-01A8FCBDC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06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54DD-BD45-435F-9702-7C56E5A781DD}" type="datetimeFigureOut">
              <a:rPr lang="en-GB" smtClean="0"/>
              <a:t>19/03/2017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7BB3D-1C1E-44D3-9267-01A8FCBDC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29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54DD-BD45-435F-9702-7C56E5A781DD}" type="datetimeFigureOut">
              <a:rPr lang="en-GB" smtClean="0"/>
              <a:t>19/03/2017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7BB3D-1C1E-44D3-9267-01A8FCBDC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211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54DD-BD45-435F-9702-7C56E5A781DD}" type="datetimeFigureOut">
              <a:rPr lang="en-GB" smtClean="0"/>
              <a:t>19/03/2017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7BB3D-1C1E-44D3-9267-01A8FCBDC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01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54DD-BD45-435F-9702-7C56E5A781DD}" type="datetimeFigureOut">
              <a:rPr lang="en-GB" smtClean="0"/>
              <a:t>19/03/2017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7BB3D-1C1E-44D3-9267-01A8FCBDC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499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54DD-BD45-435F-9702-7C56E5A781DD}" type="datetimeFigureOut">
              <a:rPr lang="en-GB" smtClean="0"/>
              <a:t>19/03/2017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7BB3D-1C1E-44D3-9267-01A8FCBDC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28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54DD-BD45-435F-9702-7C56E5A781DD}" type="datetimeFigureOut">
              <a:rPr lang="en-GB" smtClean="0"/>
              <a:t>19/03/2017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7BB3D-1C1E-44D3-9267-01A8FCBDC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65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54DD-BD45-435F-9702-7C56E5A781DD}" type="datetimeFigureOut">
              <a:rPr lang="en-GB" smtClean="0"/>
              <a:t>19/03/2017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7BB3D-1C1E-44D3-9267-01A8FCBDC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82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C54DD-BD45-435F-9702-7C56E5A781DD}" type="datetimeFigureOut">
              <a:rPr lang="en-GB" smtClean="0"/>
              <a:t>19/03/2017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7BB3D-1C1E-44D3-9267-01A8FCBDC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7" Type="http://schemas.openxmlformats.org/officeDocument/2006/relationships/image" Target="../media/image22.pn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tmp"/><Relationship Id="rId4" Type="http://schemas.openxmlformats.org/officeDocument/2006/relationships/image" Target="../media/image19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Blowing up a balloon with co2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By Mia Van Rensburg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141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Combustion triangle</a:t>
            </a:r>
            <a:endParaRPr lang="en-GB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76" y="1556823"/>
            <a:ext cx="5516405" cy="516800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728" r="50078" b="22166"/>
          <a:stretch/>
        </p:blipFill>
        <p:spPr>
          <a:xfrm>
            <a:off x="6579490" y="1825625"/>
            <a:ext cx="3815794" cy="4630399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73" y="1763380"/>
            <a:ext cx="5217827" cy="441620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311662" y="4071486"/>
            <a:ext cx="644769" cy="654518"/>
          </a:xfrm>
          <a:prstGeom prst="ellipse">
            <a:avLst/>
          </a:prstGeom>
          <a:solidFill>
            <a:srgbClr val="000000">
              <a:alpha val="8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82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New Projec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1791" y="562708"/>
            <a:ext cx="9328417" cy="5247115"/>
          </a:xfrm>
        </p:spPr>
      </p:pic>
    </p:spTree>
    <p:extLst>
      <p:ext uri="{BB962C8B-B14F-4D97-AF65-F5344CB8AC3E}">
        <p14:creationId xmlns:p14="http://schemas.microsoft.com/office/powerpoint/2010/main" val="171354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 smtClean="0"/>
              <a:t>Not just blowing it out</a:t>
            </a:r>
            <a:endParaRPr lang="en-GB" dirty="0"/>
          </a:p>
        </p:txBody>
      </p:sp>
      <p:pic>
        <p:nvPicPr>
          <p:cNvPr id="4" name="match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7316" y="1117717"/>
            <a:ext cx="8897367" cy="5004655"/>
          </a:xfrm>
        </p:spPr>
      </p:pic>
    </p:spTree>
    <p:extLst>
      <p:ext uri="{BB962C8B-B14F-4D97-AF65-F5344CB8AC3E}">
        <p14:creationId xmlns:p14="http://schemas.microsoft.com/office/powerpoint/2010/main" val="379495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GB" dirty="0" smtClean="0"/>
              <a:t>onclusion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82615"/>
            <a:ext cx="678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Bicarbonate of soda and Vinegar creates a gas - Carbon dioxide.</a:t>
            </a:r>
          </a:p>
          <a:p>
            <a:endParaRPr lang="en-GB" sz="2000" dirty="0" smtClean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66" y="136766"/>
            <a:ext cx="4320433" cy="6573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8" y="2228946"/>
            <a:ext cx="6229201" cy="44811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7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GB" dirty="0" smtClean="0"/>
              <a:t>onclusion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82615"/>
            <a:ext cx="665137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Bicarbonate of soda and Vinegar creates a gas Carbon dioxide.</a:t>
            </a:r>
          </a:p>
          <a:p>
            <a:endParaRPr lang="en-GB" sz="2000" dirty="0" smtClean="0"/>
          </a:p>
          <a:p>
            <a:r>
              <a:rPr lang="en-GB" sz="2000" dirty="0" smtClean="0"/>
              <a:t>This gas can blow out a flame.</a:t>
            </a:r>
          </a:p>
          <a:p>
            <a:endParaRPr lang="en-GB" dirty="0" smtClean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4" y="2574368"/>
            <a:ext cx="3135168" cy="285213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683" y="2560901"/>
            <a:ext cx="3164365" cy="285213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59" y="2574368"/>
            <a:ext cx="2711116" cy="28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GB" dirty="0" smtClean="0"/>
              <a:t>onclusion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93394"/>
            <a:ext cx="91201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Bicarbonate of soda and Vinegar creates a gas Carbon dioxide.</a:t>
            </a:r>
          </a:p>
          <a:p>
            <a:endParaRPr lang="en-GB" sz="2000" dirty="0" smtClean="0"/>
          </a:p>
          <a:p>
            <a:r>
              <a:rPr lang="en-GB" sz="2000" dirty="0" smtClean="0"/>
              <a:t>This gas can blow out a flame.</a:t>
            </a:r>
          </a:p>
          <a:p>
            <a:endParaRPr lang="en-GB" sz="2000" dirty="0" smtClean="0"/>
          </a:p>
          <a:p>
            <a:r>
              <a:rPr lang="en-GB" sz="2000" dirty="0" smtClean="0"/>
              <a:t>The effect of the gas is more than just blowing out the flame.</a:t>
            </a:r>
          </a:p>
          <a:p>
            <a:endParaRPr lang="en-GB" sz="2000" dirty="0" smtClean="0"/>
          </a:p>
          <a:p>
            <a:r>
              <a:rPr lang="en-GB" sz="2000" dirty="0" smtClean="0"/>
              <a:t>Carbon dioxide removes Oxygen from the combustion triangle, putting out the flame. </a:t>
            </a:r>
            <a:endParaRPr lang="en-GB" sz="20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0"/>
          <a:stretch/>
        </p:blipFill>
        <p:spPr>
          <a:xfrm>
            <a:off x="1" y="3613940"/>
            <a:ext cx="3084394" cy="307529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60"/>
          <a:stretch/>
        </p:blipFill>
        <p:spPr>
          <a:xfrm>
            <a:off x="2988861" y="3632411"/>
            <a:ext cx="3316406" cy="311046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69"/>
          <a:stretch/>
        </p:blipFill>
        <p:spPr>
          <a:xfrm>
            <a:off x="6303433" y="3623175"/>
            <a:ext cx="3247212" cy="311970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t="30926" r="38972" b="4614"/>
          <a:stretch/>
        </p:blipFill>
        <p:spPr>
          <a:xfrm>
            <a:off x="9121254" y="3603008"/>
            <a:ext cx="3070746" cy="3138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9022" y="3632412"/>
            <a:ext cx="1192333" cy="1009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603008"/>
            <a:ext cx="1128217" cy="105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9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1: blowing up a balloon with ……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</a:t>
            </a:r>
            <a:r>
              <a:rPr lang="en-GB" dirty="0" smtClean="0"/>
              <a:t>or </a:t>
            </a:r>
            <a:r>
              <a:rPr lang="en-GB" dirty="0" smtClean="0"/>
              <a:t>this test I tried to blow up a balloon with </a:t>
            </a:r>
            <a:r>
              <a:rPr lang="en-GB" dirty="0" smtClean="0"/>
              <a:t>:</a:t>
            </a:r>
            <a:endParaRPr lang="en-GB" dirty="0" smtClean="0"/>
          </a:p>
          <a:p>
            <a:pPr lvl="1"/>
            <a:r>
              <a:rPr lang="en-GB" dirty="0" smtClean="0"/>
              <a:t>Oil and bicarbonate of soda</a:t>
            </a:r>
          </a:p>
          <a:p>
            <a:pPr lvl="1"/>
            <a:r>
              <a:rPr lang="en-GB" dirty="0" smtClean="0"/>
              <a:t>Water and bicarbonate of soda</a:t>
            </a:r>
          </a:p>
          <a:p>
            <a:pPr lvl="1"/>
            <a:r>
              <a:rPr lang="en-GB" dirty="0" smtClean="0"/>
              <a:t>Vinegar and bicarbonate of soda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The </a:t>
            </a:r>
            <a:r>
              <a:rPr lang="en-GB" dirty="0" smtClean="0"/>
              <a:t>vinegar and bicarbonate of soda will blow up the balloon the biggest.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829798" y="4117791"/>
            <a:ext cx="30027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+mj-lt"/>
              </a:rPr>
              <a:t>Hypothesis: </a:t>
            </a:r>
          </a:p>
        </p:txBody>
      </p:sp>
    </p:spTree>
    <p:extLst>
      <p:ext uri="{BB962C8B-B14F-4D97-AF65-F5344CB8AC3E}">
        <p14:creationId xmlns:p14="http://schemas.microsoft.com/office/powerpoint/2010/main" val="407508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GB" dirty="0" smtClean="0"/>
              <a:t>ngredients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0" y="1421723"/>
            <a:ext cx="6878855" cy="51591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7490" y="5446651"/>
            <a:ext cx="1452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20mls</a:t>
            </a:r>
            <a:endParaRPr lang="en-GB" sz="40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663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Method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44" y="2538485"/>
            <a:ext cx="5471619" cy="4103714"/>
          </a:xfrm>
        </p:spPr>
      </p:pic>
      <p:sp>
        <p:nvSpPr>
          <p:cNvPr id="5" name="TextBox 4"/>
          <p:cNvSpPr txBox="1"/>
          <p:nvPr/>
        </p:nvSpPr>
        <p:spPr>
          <a:xfrm>
            <a:off x="838200" y="2060017"/>
            <a:ext cx="55305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 </a:t>
            </a:r>
            <a:r>
              <a:rPr lang="en-GB" sz="2000" dirty="0" smtClean="0"/>
              <a:t>put 20ml of each liquid in to a plastic </a:t>
            </a:r>
            <a:r>
              <a:rPr lang="en-GB" sz="2000" dirty="0" smtClean="0"/>
              <a:t>bottle.</a:t>
            </a:r>
          </a:p>
          <a:p>
            <a:r>
              <a:rPr lang="en-GB" sz="2000" dirty="0" smtClean="0"/>
              <a:t>I </a:t>
            </a:r>
            <a:r>
              <a:rPr lang="en-GB" sz="2000" dirty="0" smtClean="0"/>
              <a:t>filled each balloon with half a teaspoon of</a:t>
            </a:r>
          </a:p>
          <a:p>
            <a:r>
              <a:rPr lang="en-GB" sz="2000" dirty="0" smtClean="0"/>
              <a:t> bicarbonate of soda and attached each balloon to </a:t>
            </a:r>
            <a:r>
              <a:rPr lang="en-GB" sz="2000" dirty="0" smtClean="0"/>
              <a:t> a plastic </a:t>
            </a:r>
            <a:r>
              <a:rPr lang="en-GB" sz="2000" dirty="0" smtClean="0"/>
              <a:t>bottle. </a:t>
            </a:r>
            <a:endParaRPr lang="en-GB" sz="2000" dirty="0" smtClean="0"/>
          </a:p>
          <a:p>
            <a:r>
              <a:rPr lang="en-GB" sz="2000" dirty="0" smtClean="0"/>
              <a:t>Then </a:t>
            </a:r>
            <a:r>
              <a:rPr lang="en-GB" sz="2000" dirty="0" smtClean="0"/>
              <a:t>I lifted up the balloon to let the </a:t>
            </a:r>
            <a:r>
              <a:rPr lang="en-GB" sz="2000" dirty="0" smtClean="0"/>
              <a:t>Bicarbonate </a:t>
            </a:r>
            <a:r>
              <a:rPr lang="en-GB" sz="2000" dirty="0" smtClean="0"/>
              <a:t>of soda mix and react with the liquid.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306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1: </a:t>
            </a:r>
            <a:r>
              <a:rPr lang="en-GB" dirty="0" smtClean="0"/>
              <a:t>Results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12" y="1349271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352927" y="1969823"/>
            <a:ext cx="58469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</a:t>
            </a:r>
            <a:r>
              <a:rPr lang="en-GB" sz="2000" dirty="0" smtClean="0"/>
              <a:t>he </a:t>
            </a:r>
            <a:r>
              <a:rPr lang="en-GB" sz="2000" dirty="0" smtClean="0"/>
              <a:t>bicarbonate of soda did not react with the water </a:t>
            </a:r>
          </a:p>
          <a:p>
            <a:r>
              <a:rPr lang="en-GB" sz="2000" dirty="0" smtClean="0"/>
              <a:t>or the oil but it did with the vinegar.</a:t>
            </a:r>
          </a:p>
          <a:p>
            <a:endParaRPr lang="en-GB" sz="2000" dirty="0" smtClean="0"/>
          </a:p>
          <a:p>
            <a:r>
              <a:rPr lang="en-GB" sz="2000" dirty="0" smtClean="0"/>
              <a:t>When the bicarbonate of soda mixed with the vinegar </a:t>
            </a:r>
          </a:p>
          <a:p>
            <a:r>
              <a:rPr lang="en-GB" sz="2000" dirty="0" smtClean="0"/>
              <a:t>It created </a:t>
            </a:r>
            <a:r>
              <a:rPr lang="en-GB" sz="2000" dirty="0" smtClean="0"/>
              <a:t>a gas</a:t>
            </a:r>
            <a:r>
              <a:rPr lang="en-GB" sz="2000" dirty="0" smtClean="0"/>
              <a:t> </a:t>
            </a:r>
            <a:r>
              <a:rPr lang="en-GB" sz="2000" dirty="0" smtClean="0"/>
              <a:t>which inflated the balloon.</a:t>
            </a:r>
          </a:p>
          <a:p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41569"/>
            <a:ext cx="4240493" cy="305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4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Conclusion:</a:t>
            </a:r>
            <a:br>
              <a:rPr lang="en-GB" dirty="0" smtClean="0"/>
            </a:br>
            <a:r>
              <a:rPr lang="en-GB" dirty="0" smtClean="0"/>
              <a:t>The chemical reaction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1" y="1825625"/>
            <a:ext cx="11526251" cy="4351338"/>
          </a:xfrm>
        </p:spPr>
        <p:txBody>
          <a:bodyPr/>
          <a:lstStyle/>
          <a:p>
            <a:endParaRPr lang="pt-BR" dirty="0" smtClean="0"/>
          </a:p>
          <a:p>
            <a:r>
              <a:rPr lang="pt-BR" sz="2400" dirty="0" smtClean="0"/>
              <a:t>Bicarbonate of Soda + Vinegar (Acetic acid) = Sodium acetate + Water + Carbon Dioxide</a:t>
            </a:r>
          </a:p>
          <a:p>
            <a:pPr marL="0" indent="0">
              <a:buNone/>
            </a:pPr>
            <a:endParaRPr lang="pt-BR" sz="2400" dirty="0" smtClean="0"/>
          </a:p>
          <a:p>
            <a:pPr lvl="1"/>
            <a:r>
              <a:rPr lang="pt-BR" dirty="0" smtClean="0"/>
              <a:t>NaHCO3 </a:t>
            </a:r>
            <a:r>
              <a:rPr lang="pt-BR" dirty="0"/>
              <a:t>+ HC2H3O2 → NaC2H3O2 + H2O + </a:t>
            </a:r>
            <a:r>
              <a:rPr lang="pt-BR" dirty="0" smtClean="0"/>
              <a:t>CO2</a:t>
            </a:r>
          </a:p>
          <a:p>
            <a:endParaRPr lang="pt-BR" dirty="0"/>
          </a:p>
          <a:p>
            <a:r>
              <a:rPr lang="pt-BR" dirty="0" smtClean="0"/>
              <a:t>Carbon dioxide is a gas that fills up the balloon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32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Fire extinguisher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With </a:t>
            </a:r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88728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GB" dirty="0" smtClean="0"/>
              <a:t>ngredients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8854" y="1378893"/>
            <a:ext cx="5552397" cy="4865062"/>
          </a:xfrm>
        </p:spPr>
      </p:pic>
      <p:sp>
        <p:nvSpPr>
          <p:cNvPr id="5" name="TextBox 4"/>
          <p:cNvSpPr txBox="1"/>
          <p:nvPr/>
        </p:nvSpPr>
        <p:spPr>
          <a:xfrm>
            <a:off x="561474" y="1892969"/>
            <a:ext cx="64010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To show the gas is Carbon dioxide, I made a Carbon Dioxide </a:t>
            </a:r>
          </a:p>
          <a:p>
            <a:r>
              <a:rPr lang="en-GB" sz="2000" dirty="0" smtClean="0"/>
              <a:t>Fire extinguisher.</a:t>
            </a:r>
          </a:p>
          <a:p>
            <a:endParaRPr lang="en-GB" sz="2000" dirty="0" smtClean="0"/>
          </a:p>
          <a:p>
            <a:r>
              <a:rPr lang="en-GB" sz="2000" dirty="0" smtClean="0"/>
              <a:t>I </a:t>
            </a:r>
            <a:r>
              <a:rPr lang="en-GB" sz="2000" dirty="0" smtClean="0"/>
              <a:t>used a lit candle, a plastic bottle  </a:t>
            </a:r>
          </a:p>
          <a:p>
            <a:r>
              <a:rPr lang="en-GB" sz="2000" dirty="0" smtClean="0"/>
              <a:t>Vinegar, bicarbonate of soda, balloons and plastic </a:t>
            </a:r>
            <a:r>
              <a:rPr lang="en-GB" sz="2000" dirty="0" smtClean="0"/>
              <a:t>tubing</a:t>
            </a:r>
            <a:r>
              <a:rPr lang="en-GB" sz="2000" dirty="0" smtClean="0"/>
              <a:t>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826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GB" dirty="0" smtClean="0"/>
              <a:t>ethod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7480"/>
            <a:ext cx="6171707" cy="4628780"/>
          </a:xfrm>
        </p:spPr>
      </p:pic>
      <p:sp>
        <p:nvSpPr>
          <p:cNvPr id="8" name="TextBox 7"/>
          <p:cNvSpPr txBox="1"/>
          <p:nvPr/>
        </p:nvSpPr>
        <p:spPr>
          <a:xfrm>
            <a:off x="316832" y="1868905"/>
            <a:ext cx="582415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I </a:t>
            </a:r>
            <a:r>
              <a:rPr lang="en-GB" sz="2000" dirty="0" smtClean="0"/>
              <a:t>put the bicarbonate of soda in the second </a:t>
            </a:r>
          </a:p>
          <a:p>
            <a:r>
              <a:rPr lang="en-GB" sz="2000" dirty="0" smtClean="0"/>
              <a:t>channel and twisted the balloon between the vinegar </a:t>
            </a:r>
          </a:p>
          <a:p>
            <a:r>
              <a:rPr lang="en-GB" sz="2000" dirty="0"/>
              <a:t>a</a:t>
            </a:r>
            <a:r>
              <a:rPr lang="en-GB" sz="2000" dirty="0" smtClean="0"/>
              <a:t>nd </a:t>
            </a:r>
            <a:r>
              <a:rPr lang="en-GB" sz="2000" dirty="0" smtClean="0"/>
              <a:t>bicarbonate of soda to stop it reacting till I lit the </a:t>
            </a:r>
          </a:p>
          <a:p>
            <a:r>
              <a:rPr lang="en-GB" sz="2000" dirty="0" smtClean="0"/>
              <a:t>candle.</a:t>
            </a:r>
          </a:p>
          <a:p>
            <a:endParaRPr lang="en-GB" sz="2000" dirty="0"/>
          </a:p>
          <a:p>
            <a:r>
              <a:rPr lang="en-GB" sz="2000" dirty="0" smtClean="0"/>
              <a:t>Then I untwisted the balloon to let the bicarbonate of </a:t>
            </a:r>
          </a:p>
          <a:p>
            <a:r>
              <a:rPr lang="en-GB" sz="2000" dirty="0" smtClean="0"/>
              <a:t>soda through to the vinegar to create the </a:t>
            </a:r>
            <a:r>
              <a:rPr lang="en-GB" sz="2000" dirty="0"/>
              <a:t>c</a:t>
            </a:r>
            <a:r>
              <a:rPr lang="en-GB" sz="2000" dirty="0" smtClean="0"/>
              <a:t>o2</a:t>
            </a:r>
            <a:r>
              <a:rPr lang="en-GB" sz="2000" dirty="0" smtClean="0"/>
              <a:t>.</a:t>
            </a:r>
          </a:p>
          <a:p>
            <a:endParaRPr lang="en-GB" sz="2000" dirty="0"/>
          </a:p>
          <a:p>
            <a:r>
              <a:rPr lang="en-GB" sz="2000" dirty="0" smtClean="0"/>
              <a:t>I then placed the tubing near the flame to let the co2 </a:t>
            </a:r>
          </a:p>
          <a:p>
            <a:r>
              <a:rPr lang="en-GB" sz="2000" dirty="0" smtClean="0"/>
              <a:t>Extinguish the flame.</a:t>
            </a:r>
          </a:p>
        </p:txBody>
      </p:sp>
    </p:spTree>
    <p:extLst>
      <p:ext uri="{BB962C8B-B14F-4D97-AF65-F5344CB8AC3E}">
        <p14:creationId xmlns:p14="http://schemas.microsoft.com/office/powerpoint/2010/main" val="291193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395</Words>
  <Application>Microsoft Office PowerPoint</Application>
  <PresentationFormat>Widescreen</PresentationFormat>
  <Paragraphs>67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Blowing up a balloon with co2</vt:lpstr>
      <vt:lpstr>Test 1: blowing up a balloon with ……</vt:lpstr>
      <vt:lpstr>Ingredients</vt:lpstr>
      <vt:lpstr>Method </vt:lpstr>
      <vt:lpstr>Test 1: Results</vt:lpstr>
      <vt:lpstr>Conclusion: The chemical reaction</vt:lpstr>
      <vt:lpstr>Fire extinguisher</vt:lpstr>
      <vt:lpstr>Ingredients</vt:lpstr>
      <vt:lpstr>Method</vt:lpstr>
      <vt:lpstr>Combustion triangle</vt:lpstr>
      <vt:lpstr>PowerPoint Presentation</vt:lpstr>
      <vt:lpstr>Not just blowing it out</vt:lpstr>
      <vt:lpstr>Conclusion</vt:lpstr>
      <vt:lpstr>Conclusion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Blowing up a balloon with co2</dc:title>
  <dc:creator>Lee Van Rensburg</dc:creator>
  <cp:lastModifiedBy>Lee Van Rensburg</cp:lastModifiedBy>
  <cp:revision>15</cp:revision>
  <dcterms:created xsi:type="dcterms:W3CDTF">2017-03-18T11:15:26Z</dcterms:created>
  <dcterms:modified xsi:type="dcterms:W3CDTF">2017-03-19T19:39:16Z</dcterms:modified>
</cp:coreProperties>
</file>