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slideLayouts/slideLayout19.xml" ContentType="application/vnd.openxmlformats-officedocument.presentationml.slideLayout+xml"/>
  <Override PartName="/ppt/theme/theme6.xml" ContentType="application/vnd.openxmlformats-officedocument.theme+xml"/>
  <Override PartName="/ppt/slideLayouts/slideLayout20.xml" ContentType="application/vnd.openxmlformats-officedocument.presentationml.slideLayout+xml"/>
  <Override PartName="/ppt/theme/theme7.xml" ContentType="application/vnd.openxmlformats-officedocument.theme+xml"/>
  <Override PartName="/ppt/slideLayouts/slideLayout21.xml" ContentType="application/vnd.openxmlformats-officedocument.presentationml.slideLayout+xml"/>
  <Override PartName="/ppt/theme/theme8.xml" ContentType="application/vnd.openxmlformats-officedocument.theme+xml"/>
  <Override PartName="/ppt/slideLayouts/slideLayout22.xml" ContentType="application/vnd.openxmlformats-officedocument.presentationml.slideLayout+xml"/>
  <Override PartName="/ppt/theme/theme9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10.xml" ContentType="application/vnd.openxmlformats-officedocument.theme+xml"/>
  <Override PartName="/ppt/slideLayouts/slideLayout2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13.xml" ContentType="application/vnd.openxmlformats-officedocument.theme+xml"/>
  <Override PartName="/ppt/slideLayouts/slideLayout28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53" r:id="rId2"/>
    <p:sldMasterId id="2147483755" r:id="rId3"/>
    <p:sldMasterId id="2147483758" r:id="rId4"/>
    <p:sldMasterId id="2147483761" r:id="rId5"/>
    <p:sldMasterId id="2147483764" r:id="rId6"/>
    <p:sldMasterId id="2147483766" r:id="rId7"/>
    <p:sldMasterId id="2147483768" r:id="rId8"/>
    <p:sldMasterId id="2147483774" r:id="rId9"/>
    <p:sldMasterId id="2147483776" r:id="rId10"/>
    <p:sldMasterId id="2147483779" r:id="rId11"/>
    <p:sldMasterId id="2147483781" r:id="rId12"/>
    <p:sldMasterId id="2147483783" r:id="rId13"/>
    <p:sldMasterId id="2147483786" r:id="rId14"/>
  </p:sldMasterIdLst>
  <p:notesMasterIdLst>
    <p:notesMasterId r:id="rId78"/>
  </p:notesMasterIdLst>
  <p:sldIdLst>
    <p:sldId id="481" r:id="rId15"/>
    <p:sldId id="482" r:id="rId16"/>
    <p:sldId id="535" r:id="rId17"/>
    <p:sldId id="523" r:id="rId18"/>
    <p:sldId id="534" r:id="rId19"/>
    <p:sldId id="508" r:id="rId20"/>
    <p:sldId id="432" r:id="rId21"/>
    <p:sldId id="545" r:id="rId22"/>
    <p:sldId id="544" r:id="rId23"/>
    <p:sldId id="442" r:id="rId24"/>
    <p:sldId id="428" r:id="rId25"/>
    <p:sldId id="429" r:id="rId26"/>
    <p:sldId id="430" r:id="rId27"/>
    <p:sldId id="431" r:id="rId28"/>
    <p:sldId id="537" r:id="rId29"/>
    <p:sldId id="538" r:id="rId30"/>
    <p:sldId id="439" r:id="rId31"/>
    <p:sldId id="539" r:id="rId32"/>
    <p:sldId id="443" r:id="rId33"/>
    <p:sldId id="444" r:id="rId34"/>
    <p:sldId id="445" r:id="rId35"/>
    <p:sldId id="446" r:id="rId36"/>
    <p:sldId id="447" r:id="rId37"/>
    <p:sldId id="448" r:id="rId38"/>
    <p:sldId id="451" r:id="rId39"/>
    <p:sldId id="464" r:id="rId40"/>
    <p:sldId id="465" r:id="rId41"/>
    <p:sldId id="540" r:id="rId42"/>
    <p:sldId id="491" r:id="rId43"/>
    <p:sldId id="490" r:id="rId44"/>
    <p:sldId id="493" r:id="rId45"/>
    <p:sldId id="496" r:id="rId46"/>
    <p:sldId id="495" r:id="rId47"/>
    <p:sldId id="524" r:id="rId48"/>
    <p:sldId id="525" r:id="rId49"/>
    <p:sldId id="497" r:id="rId50"/>
    <p:sldId id="500" r:id="rId51"/>
    <p:sldId id="526" r:id="rId52"/>
    <p:sldId id="468" r:id="rId53"/>
    <p:sldId id="483" r:id="rId54"/>
    <p:sldId id="528" r:id="rId55"/>
    <p:sldId id="546" r:id="rId56"/>
    <p:sldId id="532" r:id="rId57"/>
    <p:sldId id="533" r:id="rId58"/>
    <p:sldId id="530" r:id="rId59"/>
    <p:sldId id="543" r:id="rId60"/>
    <p:sldId id="549" r:id="rId61"/>
    <p:sldId id="547" r:id="rId62"/>
    <p:sldId id="548" r:id="rId63"/>
    <p:sldId id="453" r:id="rId64"/>
    <p:sldId id="459" r:id="rId65"/>
    <p:sldId id="479" r:id="rId66"/>
    <p:sldId id="462" r:id="rId67"/>
    <p:sldId id="487" r:id="rId68"/>
    <p:sldId id="488" r:id="rId69"/>
    <p:sldId id="489" r:id="rId70"/>
    <p:sldId id="492" r:id="rId71"/>
    <p:sldId id="480" r:id="rId72"/>
    <p:sldId id="506" r:id="rId73"/>
    <p:sldId id="510" r:id="rId74"/>
    <p:sldId id="521" r:id="rId75"/>
    <p:sldId id="522" r:id="rId76"/>
    <p:sldId id="471" r:id="rId7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43" autoAdjust="0"/>
    <p:restoredTop sz="94671" autoAdjust="0"/>
  </p:normalViewPr>
  <p:slideViewPr>
    <p:cSldViewPr>
      <p:cViewPr varScale="1">
        <p:scale>
          <a:sx n="63" d="100"/>
          <a:sy n="63" d="100"/>
        </p:scale>
        <p:origin x="752" y="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06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96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76" Type="http://schemas.openxmlformats.org/officeDocument/2006/relationships/slide" Target="slides/slide6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slide" Target="slides/slide52.xml"/><Relationship Id="rId74" Type="http://schemas.openxmlformats.org/officeDocument/2006/relationships/slide" Target="slides/slide60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7.xml"/><Relationship Id="rId82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slide" Target="slides/slide59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77" Type="http://schemas.openxmlformats.org/officeDocument/2006/relationships/slide" Target="slides/slide6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image" Target="../media/image5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A645070-5883-459D-A5B4-96A5105015E6}" type="datetimeFigureOut">
              <a:rPr lang="en-US"/>
              <a:pPr>
                <a:defRPr/>
              </a:pPr>
              <a:t>2/14/2020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9F9D5A36-AB7F-4807-B3EE-2C007AB4F52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0095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AFED2DFD-9E5D-44BA-82B7-A0C634ABCF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1DA5FBB6-03C2-44ED-9FCE-9150CDB56BA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Components</a:t>
            </a:r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507661D2-E9AB-4D21-903C-96C75E5B6D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6BF808-B0AB-4C07-B45E-7DBDAA8E9C65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108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1540EB43-ADC6-4545-9E57-C1D44AEFE36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4CF935E7-605A-4B39-BB1E-1E3533582BC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57EB8642-F937-4F0A-8B5D-57779ACF991E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0A4549-BD02-4691-ACD3-692C846BD81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118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449D4-EB28-40E5-8F80-338EC8322DD1}" type="datetimeFigureOut">
              <a:rPr lang="en-US"/>
              <a:pPr>
                <a:defRPr/>
              </a:pPr>
              <a:t>2/14/2020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81D32-EF2D-4CCA-AB7F-156AFBC7EF8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771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71B5D-2E2B-4902-A089-048F8ABFA35E}" type="datetimeFigureOut">
              <a:rPr lang="en-US"/>
              <a:pPr>
                <a:defRPr/>
              </a:pPr>
              <a:t>2/14/2020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140D45-E94C-492B-9507-010573E0797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889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CD267-6F33-4111-9C73-42CE8CE20E61}" type="datetimeFigureOut">
              <a:rPr lang="en-US"/>
              <a:pPr>
                <a:defRPr/>
              </a:pPr>
              <a:t>2/14/2020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FC0C79-1426-4F5F-8A6E-3C1070B30F7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627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>
            <a:normAutofit/>
          </a:bodyPr>
          <a:lstStyle/>
          <a:p>
            <a:pPr lvl="0"/>
            <a:r>
              <a:rPr lang="en-US" noProof="0"/>
              <a:t>Click icon to add online image</a:t>
            </a:r>
            <a:endParaRPr lang="en-GB" noProof="0" dirty="0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011E9-0B2B-4974-B1B2-3D0E9DCCB420}" type="datetimeFigureOut">
              <a:rPr lang="en-US"/>
              <a:pPr>
                <a:defRPr/>
              </a:pPr>
              <a:t>2/14/2020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AD0C80-E122-4FC1-97FA-C89B225F927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901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403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8256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AE_new_cut_out_image">
            <a:extLst>
              <a:ext uri="{FF2B5EF4-FFF2-40B4-BE49-F238E27FC236}">
                <a16:creationId xmlns:a16="http://schemas.microsoft.com/office/drawing/2014/main" id="{329A62A9-2FFA-4633-A9B7-5B97096D54C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3"/>
            <a:ext cx="11521016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AddenUni_Logo1">
            <a:extLst>
              <a:ext uri="{FF2B5EF4-FFF2-40B4-BE49-F238E27FC236}">
                <a16:creationId xmlns:a16="http://schemas.microsoft.com/office/drawing/2014/main" id="{E883078F-785B-4A24-9F21-BF633F4538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52" y="252413"/>
            <a:ext cx="6419849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8">
            <a:extLst>
              <a:ext uri="{FF2B5EF4-FFF2-40B4-BE49-F238E27FC236}">
                <a16:creationId xmlns:a16="http://schemas.microsoft.com/office/drawing/2014/main" id="{701118F5-BC6C-41C0-A136-4454564704A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039785" y="5661026"/>
            <a:ext cx="6625167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Addenbrooke’s and the Rosie Hospitals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D50F2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Innovation and Excellence in Health and Care</a:t>
            </a:r>
          </a:p>
        </p:txBody>
      </p:sp>
    </p:spTree>
    <p:extLst>
      <p:ext uri="{BB962C8B-B14F-4D97-AF65-F5344CB8AC3E}">
        <p14:creationId xmlns:p14="http://schemas.microsoft.com/office/powerpoint/2010/main" val="12299084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>
            <a:extLst>
              <a:ext uri="{FF2B5EF4-FFF2-40B4-BE49-F238E27FC236}">
                <a16:creationId xmlns:a16="http://schemas.microsoft.com/office/drawing/2014/main" id="{7E97A284-D6EE-41F8-B95D-A54A2C81B75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064752" y="-61913"/>
            <a:ext cx="15953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03003303999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B45257F5-26E0-4986-834A-8F0BAB318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87A46-D662-49E9-BA22-3699B46EBD37}" type="datetimeFigureOut">
              <a:rPr lang="en-US" smtClean="0">
                <a:solidFill>
                  <a:srgbClr val="FFFFFF">
                    <a:shade val="50000"/>
                  </a:srgbClr>
                </a:solidFill>
              </a:rPr>
              <a:pPr>
                <a:defRPr/>
              </a:pPr>
              <a:t>2/14/2020</a:t>
            </a:fld>
            <a:endParaRPr lang="en-GB" dirty="0">
              <a:solidFill>
                <a:srgbClr val="FFFFFF">
                  <a:shade val="50000"/>
                </a:srgbClr>
              </a:solidFill>
            </a:endParaRP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9E6E3686-EAC6-405E-9667-878ACC12C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>
                  <a:shade val="50000"/>
                </a:srgbClr>
              </a:solidFill>
            </a:endParaRP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9BDB353B-218F-4D11-857C-46EA7EB57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84291-09A4-4E04-A6A2-4D5EE0C663E1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4459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B5E2434F-4B8E-4E8E-A1B3-127A2353D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A8267-3333-4EB0-9655-7DFCB3C32FFB}" type="datetimeFigureOut">
              <a:rPr lang="en-US" smtClean="0"/>
              <a:pPr>
                <a:defRPr/>
              </a:pPr>
              <a:t>2/14/2020</a:t>
            </a:fld>
            <a:endParaRPr lang="en-GB" dirty="0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30681D38-900C-4A55-908B-599287175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05008B37-0428-40EE-8FD4-43A272292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0BF6B-B69F-4027-81C6-751A675FF6D2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832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>
            <a:extLst>
              <a:ext uri="{FF2B5EF4-FFF2-40B4-BE49-F238E27FC236}">
                <a16:creationId xmlns:a16="http://schemas.microsoft.com/office/drawing/2014/main" id="{1B8781AB-551B-4679-B3CB-55422A31F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7AB6B-B87D-4A61-9E57-1C24D738B275}" type="datetimeFigureOut">
              <a:rPr lang="en-US" smtClean="0"/>
              <a:pPr>
                <a:defRPr/>
              </a:pPr>
              <a:t>2/14/2020</a:t>
            </a:fld>
            <a:endParaRPr lang="en-GB" dirty="0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C9D9CBAD-7C61-4265-9B84-805595BD7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0FD38605-D395-42C5-93E3-A3E4D2D7C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28E14-049F-4E50-B773-7E216150D4C8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8800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AE_new_cut_out_image">
            <a:extLst>
              <a:ext uri="{FF2B5EF4-FFF2-40B4-BE49-F238E27FC236}">
                <a16:creationId xmlns:a16="http://schemas.microsoft.com/office/drawing/2014/main" id="{43BE6533-4D4A-4FF3-B8D3-1A4CE5BFEF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3"/>
            <a:ext cx="11521016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AddenUni_Logo1">
            <a:extLst>
              <a:ext uri="{FF2B5EF4-FFF2-40B4-BE49-F238E27FC236}">
                <a16:creationId xmlns:a16="http://schemas.microsoft.com/office/drawing/2014/main" id="{5DDD21D4-E7D8-4A32-9C1D-01297E322E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52" y="252413"/>
            <a:ext cx="6419849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8">
            <a:extLst>
              <a:ext uri="{FF2B5EF4-FFF2-40B4-BE49-F238E27FC236}">
                <a16:creationId xmlns:a16="http://schemas.microsoft.com/office/drawing/2014/main" id="{7140648F-0611-4E15-B04D-F882194B6CA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039785" y="5661026"/>
            <a:ext cx="6625167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Addenbrooke’s and the Rosie Hospitals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D50F2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Innovation and Excellence in Health and Care</a:t>
            </a:r>
          </a:p>
        </p:txBody>
      </p:sp>
    </p:spTree>
    <p:extLst>
      <p:ext uri="{BB962C8B-B14F-4D97-AF65-F5344CB8AC3E}">
        <p14:creationId xmlns:p14="http://schemas.microsoft.com/office/powerpoint/2010/main" val="1407410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E7836-AA7F-4906-B88A-FE61ABDE6EE6}" type="datetimeFigureOut">
              <a:rPr lang="en-US"/>
              <a:pPr>
                <a:defRPr/>
              </a:pPr>
              <a:t>2/14/2020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28BA9B-ED62-449A-8001-AF514250213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322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7C28F714-D603-4AD6-A927-84A6AD510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3B63B-1396-4B20-BDDB-9804C976FA0F}" type="datetimeFigureOut">
              <a:rPr lang="en-US" smtClean="0"/>
              <a:pPr>
                <a:defRPr/>
              </a:pPr>
              <a:t>2/14/2020</a:t>
            </a:fld>
            <a:endParaRPr lang="en-GB" dirty="0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EF3EDA76-AE7F-4B78-A818-5E5BB28E0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C92097BB-541D-47E8-83E3-61FCC5E2B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9219C-D536-4F93-867F-3022850F2CF9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5011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BE894C24-A9F4-47C3-8B8A-FFBD371F6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87A47-D788-4056-A683-67BF633A3893}" type="datetimeFigureOut">
              <a:rPr lang="en-US" smtClean="0"/>
              <a:pPr>
                <a:defRPr/>
              </a:pPr>
              <a:t>2/14/2020</a:t>
            </a:fld>
            <a:endParaRPr lang="en-GB" dirty="0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7D0B8513-A3B9-462B-909D-DEC5AF505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GB"/>
              <a:t>03003303999</a:t>
            </a:r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9E7FE62C-ABFE-4D95-9C2D-FCB56864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1E6C8-5A32-476A-9418-62A48ACE123D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06289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54323-BC1F-438B-88B6-4DE3DEB37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1" fontAlgn="base" hangingPunct="1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17D6908-1AF1-4DBB-9ED7-93C71339383D}" type="datetimeFigureOut">
              <a:rPr lang="en-US" smtClean="0"/>
              <a:pPr>
                <a:defRPr/>
              </a:pPr>
              <a:t>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FE8359-FC92-420B-A32B-B054FC308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1" fontAlgn="base" hangingPunct="1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8E8223-3279-4273-A9A1-69AB36CA8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1" fontAlgn="base" hangingPunct="1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AB4DDF8-53EA-49DA-A2B8-70ED2433A6C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4343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77219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62AE9-847B-4F0C-8DE2-6ECD3E041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3A76554-3937-5B4A-B012-FA3875505D8E}" type="datetime1">
              <a:rPr lang="en-US" smtClean="0"/>
              <a:pPr>
                <a:defRPr/>
              </a:pPr>
              <a:t>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721DC-98BA-404E-B1BA-5A13CB2FD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1" hangingPunct="1">
              <a:defRPr>
                <a:solidFill>
                  <a:prstClr val="black">
                    <a:tint val="75000"/>
                  </a:prstClr>
                </a:solidFill>
                <a:latin typeface="Arial" pitchFamily="15" charset="0"/>
                <a:ea typeface="ＭＳ Ｐゴシック" pitchFamily="15" charset="-128"/>
                <a:cs typeface="ＭＳ Ｐゴシック" pitchFamily="1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5D8DE4-0787-42B5-BE58-CFEA0C057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5DC4DE-24E9-464A-9F9C-9952A867B3A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6583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EA3D86CB-C5A2-4111-B7CF-2E9B6850B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shade val="50000"/>
                  </a:srgbClr>
                </a:solidFill>
              </a:defRPr>
            </a:lvl1pPr>
          </a:lstStyle>
          <a:p>
            <a:pPr>
              <a:defRPr/>
            </a:pPr>
            <a:fld id="{275CD01D-DE48-4EA6-A60D-EB35846B23B6}" type="datetimeFigureOut">
              <a:rPr lang="en-US" smtClean="0"/>
              <a:pPr>
                <a:defRPr/>
              </a:pPr>
              <a:t>2/14/2020</a:t>
            </a:fld>
            <a:endParaRPr lang="en-GB" dirty="0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807404EB-D5BF-4C1F-980D-884D35A9A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shade val="50000"/>
                  </a:srgb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2AF44E8E-B712-492E-AB01-9034E3116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28B786A-258C-4C11-9695-455B252DA156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74572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>
            <a:extLst>
              <a:ext uri="{FF2B5EF4-FFF2-40B4-BE49-F238E27FC236}">
                <a16:creationId xmlns:a16="http://schemas.microsoft.com/office/drawing/2014/main" id="{7C4BE476-56BD-47F4-88AE-34D7BD737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A7EF8-ED0B-4B76-AAEC-86C3B1389857}" type="datetimeFigureOut">
              <a:rPr lang="en-US" smtClean="0">
                <a:solidFill>
                  <a:srgbClr val="FFFFFF">
                    <a:shade val="50000"/>
                  </a:srgbClr>
                </a:solidFill>
              </a:rPr>
              <a:pPr>
                <a:defRPr/>
              </a:pPr>
              <a:t>2/14/2020</a:t>
            </a:fld>
            <a:endParaRPr lang="en-GB" dirty="0">
              <a:solidFill>
                <a:srgbClr val="FFFFFF">
                  <a:shade val="50000"/>
                </a:srgbClr>
              </a:solidFill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EE4205F9-B6FD-4B0D-9AE7-632D11602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>
                  <a:shade val="50000"/>
                </a:srgbClr>
              </a:solidFill>
            </a:endParaRPr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BCE7466D-C8F3-4E0D-A559-0C29D05A7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FCF74-1B25-4583-ABB1-A3414B85261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66184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FDF53095-40CF-4EA8-A6DE-8A76C3FBA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290C1-E378-49AE-881D-41A787338751}" type="datetimeFigureOut">
              <a:rPr lang="en-US" smtClean="0">
                <a:solidFill>
                  <a:srgbClr val="FFFFFF">
                    <a:shade val="50000"/>
                  </a:srgbClr>
                </a:solidFill>
              </a:rPr>
              <a:pPr>
                <a:defRPr/>
              </a:pPr>
              <a:t>2/14/2020</a:t>
            </a:fld>
            <a:endParaRPr lang="en-GB" dirty="0">
              <a:solidFill>
                <a:srgbClr val="FFFFFF">
                  <a:shade val="50000"/>
                </a:srgbClr>
              </a:solidFill>
            </a:endParaRP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E16179BB-D0EC-46C0-BC1B-21DA88050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>
                  <a:shade val="50000"/>
                </a:srgbClr>
              </a:solidFill>
            </a:endParaRPr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F62FC2BD-170A-435F-AE65-6D7DCF9F4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57FD3-A4BD-4F5C-82FF-5249A2BCC1F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85524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73EF29-5BCB-4A69-BD1E-0D5DF74E370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064752" y="-61913"/>
            <a:ext cx="15953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03003303999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D8F484FF-45E1-49A5-A50E-E189CFB5D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36966E-BBA5-4E88-A5D7-B620517C1616}" type="datetimeFigureOut">
              <a:rPr lang="en-US" smtClean="0">
                <a:solidFill>
                  <a:srgbClr val="FFFFFF">
                    <a:shade val="50000"/>
                  </a:srgbClr>
                </a:solidFill>
              </a:rPr>
              <a:pPr>
                <a:defRPr/>
              </a:pPr>
              <a:t>2/14/2020</a:t>
            </a:fld>
            <a:endParaRPr lang="en-GB" dirty="0">
              <a:solidFill>
                <a:srgbClr val="FFFFFF">
                  <a:shade val="50000"/>
                </a:srgbClr>
              </a:solidFill>
            </a:endParaRP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6E40219E-9AA8-4570-8F80-225FE4332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>
                  <a:shade val="50000"/>
                </a:srgbClr>
              </a:solidFill>
            </a:endParaRP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37C6C457-4F07-4F5C-80ED-DB154D49F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94377-2946-4EF8-BB97-61EAB11D6A7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259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6E0F3-2657-4F84-8073-49429EF4176D}" type="datetimeFigureOut">
              <a:rPr lang="en-US"/>
              <a:pPr>
                <a:defRPr/>
              </a:pPr>
              <a:t>2/14/2020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B88EFE-CBAC-46CE-99AF-EFED46E8DED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6588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B859F-8F59-4EF7-BDDE-528884E14602}" type="datetimeFigureOut">
              <a:rPr lang="en-US"/>
              <a:pPr>
                <a:defRPr/>
              </a:pPr>
              <a:t>2/14/2020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5FF725-06A1-4BD1-A5C4-5A14BE509B4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934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4E844-7716-41DD-B12B-8CA409C85B2C}" type="datetimeFigureOut">
              <a:rPr lang="en-US"/>
              <a:pPr>
                <a:defRPr/>
              </a:pPr>
              <a:t>2/14/2020</a:t>
            </a:fld>
            <a:endParaRPr lang="en-GB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11E875-0866-45A9-BCC0-3700DC0B9D7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308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C4081-7544-44F8-A691-2F8ABF39FC5D}" type="datetimeFigureOut">
              <a:rPr lang="en-US"/>
              <a:pPr>
                <a:defRPr/>
              </a:pPr>
              <a:t>2/14/2020</a:t>
            </a:fld>
            <a:endParaRPr lang="en-GB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2457B4-85D0-4893-8AB0-330C4FDC523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202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81BD0-A36E-409C-B171-A9A3816B7D39}" type="datetimeFigureOut">
              <a:rPr lang="en-US"/>
              <a:pPr>
                <a:defRPr/>
              </a:pPr>
              <a:t>2/14/2020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FB5C64-E5F8-41AE-BA57-F1067FB5C2D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741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4C575-F85B-43DD-A498-5625E93EA74B}" type="datetimeFigureOut">
              <a:rPr lang="en-US"/>
              <a:pPr>
                <a:defRPr/>
              </a:pPr>
              <a:t>2/14/2020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8826A-F157-43E4-87FD-9D7116EF29B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790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69F01-2C0F-47F9-B20E-FB6940352620}" type="datetimeFigureOut">
              <a:rPr lang="en-US"/>
              <a:pPr>
                <a:defRPr/>
              </a:pPr>
              <a:t>2/14/2020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CA1D8A-6ED2-483D-B1F4-196269FEBBC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485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theme" Target="../theme/theme1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0.png"/><Relationship Id="rId4" Type="http://schemas.openxmlformats.org/officeDocument/2006/relationships/image" Target="../media/image2.jpe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png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344A60A-18FC-4D08-AA50-E06B3D16ED8A}" type="datetimeFigureOut">
              <a:rPr lang="en-US"/>
              <a:pPr>
                <a:defRPr/>
              </a:pPr>
              <a:t>2/14/2020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BCBCBC"/>
                </a:solidFill>
              </a:defRPr>
            </a:lvl1pPr>
          </a:lstStyle>
          <a:p>
            <a:fld id="{DEAB5EDB-14AF-4E53-ABE1-ACFDA2132F31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1031" name="Picture 2" descr="C:\Users\Lee\AppData\Local\Microsoft\Windows\Temporary Internet Files\Content.IE5\7Y040FUD\MC900442122[1].png">
            <a:hlinkClick r:id="" action="ppaction://noaction"/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18" y="17463"/>
            <a:ext cx="46143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5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9pPr>
    </p:titleStyle>
    <p:bodyStyle>
      <a:lvl1pPr marL="547688" indent="-411163" algn="l" rtl="0" eaLnBrk="1" fontAlgn="base" hangingPunct="1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anose="05020102010507070707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>
            <a:extLst>
              <a:ext uri="{FF2B5EF4-FFF2-40B4-BE49-F238E27FC236}">
                <a16:creationId xmlns:a16="http://schemas.microsoft.com/office/drawing/2014/main" id="{2642D458-D87C-4981-8C40-983AE38B15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9219" name="Text Placeholder 2">
            <a:extLst>
              <a:ext uri="{FF2B5EF4-FFF2-40B4-BE49-F238E27FC236}">
                <a16:creationId xmlns:a16="http://schemas.microsoft.com/office/drawing/2014/main" id="{BBA83D49-8C79-4CA3-BC22-34A71974CF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5093F-82D1-4498-BA84-F03E16C36F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491E462-7368-9C42-A4F8-E1D8452CF712}" type="datetime1">
              <a:rPr lang="en-US"/>
              <a:pPr>
                <a:defRPr/>
              </a:pPr>
              <a:t>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C8053-E218-4DF3-B097-1FB3C36154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1A2E1-D00A-49F9-A540-5D67D52E6F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63FA0AA-7F88-4B18-B31E-C9A549AA57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151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9" charset="-128"/>
          <a:cs typeface="ＭＳ Ｐゴシック" pitchFamily="-109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09" charset="-128"/>
          <a:cs typeface="ＭＳ Ｐゴシック" pitchFamily="-109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>
            <a:extLst>
              <a:ext uri="{FF2B5EF4-FFF2-40B4-BE49-F238E27FC236}">
                <a16:creationId xmlns:a16="http://schemas.microsoft.com/office/drawing/2014/main" id="{2508D6A5-B88C-4A75-9948-19F6C18CB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43" name="Text Placeholder 12">
            <a:extLst>
              <a:ext uri="{FF2B5EF4-FFF2-40B4-BE49-F238E27FC236}">
                <a16:creationId xmlns:a16="http://schemas.microsoft.com/office/drawing/2014/main" id="{7B28770B-7399-4215-91B6-D310CCF1CD9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4F9C4CCF-4AA3-478E-8FBE-CA2ADEF2B2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B2A09FF-28A3-4CD5-BD9E-4C33106FBC36}" type="datetimeFigureOut">
              <a:rPr lang="en-US"/>
              <a:pPr>
                <a:defRPr/>
              </a:pPr>
              <a:t>2/14/2020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2A8EA7-E5E1-4C7F-9CF3-3C47E1DB9C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A7878D7E-80C9-423D-AD31-26560092A5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BCBCBC"/>
                </a:solidFill>
              </a:defRPr>
            </a:lvl1pPr>
          </a:lstStyle>
          <a:p>
            <a:pPr>
              <a:defRPr/>
            </a:pPr>
            <a:fld id="{36E1288A-B78A-4EB7-80D2-C062156ECF8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10247" name="Picture 2" descr="C:\Users\Lee\AppData\Local\Microsoft\Windows\Temporary Internet Files\Content.IE5\7Y040FUD\MC900442122[1].png">
            <a:extLst>
              <a:ext uri="{FF2B5EF4-FFF2-40B4-BE49-F238E27FC236}">
                <a16:creationId xmlns:a16="http://schemas.microsoft.com/office/drawing/2014/main" id="{547DC1B4-4066-4454-9353-8DCB29E57C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18" y="17463"/>
            <a:ext cx="46143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3232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0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anose="05020102010507070707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50F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A&amp;E_slide_3">
            <a:extLst>
              <a:ext uri="{FF2B5EF4-FFF2-40B4-BE49-F238E27FC236}">
                <a16:creationId xmlns:a16="http://schemas.microsoft.com/office/drawing/2014/main" id="{392EC52C-4FE5-4E25-A8E7-9F872A9A81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11267" name="Rectangle 3">
            <a:extLst>
              <a:ext uri="{FF2B5EF4-FFF2-40B4-BE49-F238E27FC236}">
                <a16:creationId xmlns:a16="http://schemas.microsoft.com/office/drawing/2014/main" id="{DED54DEA-94DD-4CC8-A6C8-C07AD26DD2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34434" y="1341439"/>
            <a:ext cx="11425767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1268" name="Rectangle 11">
            <a:extLst>
              <a:ext uri="{FF2B5EF4-FFF2-40B4-BE49-F238E27FC236}">
                <a16:creationId xmlns:a16="http://schemas.microsoft.com/office/drawing/2014/main" id="{9A08C5E9-806B-41FE-B6F5-E687086D14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0"/>
            <a:ext cx="825711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pic>
        <p:nvPicPr>
          <p:cNvPr id="11269" name="Picture 4" descr="Farmer head inj">
            <a:extLst>
              <a:ext uri="{FF2B5EF4-FFF2-40B4-BE49-F238E27FC236}">
                <a16:creationId xmlns:a16="http://schemas.microsoft.com/office/drawing/2014/main" id="{1E9E5007-0FBC-4546-BCAB-B8990F39A1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733" y="158750"/>
            <a:ext cx="1016000" cy="75565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2" descr="fast AMBULANCE_170501">
            <a:extLst>
              <a:ext uri="{FF2B5EF4-FFF2-40B4-BE49-F238E27FC236}">
                <a16:creationId xmlns:a16="http://schemas.microsoft.com/office/drawing/2014/main" id="{68BC3DC5-3935-47C0-AA45-B1C7451257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400" y="165101"/>
            <a:ext cx="1117600" cy="7461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6" descr="IMG_0197.JPG">
            <a:extLst>
              <a:ext uri="{FF2B5EF4-FFF2-40B4-BE49-F238E27FC236}">
                <a16:creationId xmlns:a16="http://schemas.microsoft.com/office/drawing/2014/main" id="{BCBE3546-6A0B-4427-B06D-EBC58CB30A7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168" y="152400"/>
            <a:ext cx="1045633" cy="7620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174895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D50F27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D50F27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D50F27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D50F27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D50F27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D50F27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D50F27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D50F27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D50F27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>
            <a:extLst>
              <a:ext uri="{FF2B5EF4-FFF2-40B4-BE49-F238E27FC236}">
                <a16:creationId xmlns:a16="http://schemas.microsoft.com/office/drawing/2014/main" id="{A2020F63-2FB4-41DD-A6E0-AFFCA657B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>
            <a:extLst>
              <a:ext uri="{FF2B5EF4-FFF2-40B4-BE49-F238E27FC236}">
                <a16:creationId xmlns:a16="http://schemas.microsoft.com/office/drawing/2014/main" id="{E0D4A55E-3D60-4A56-9D7C-9498C3E6998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16E792BE-236E-47DE-84B1-23C8BCDBDB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B253C1F-5C0F-4EA2-86CF-F76278B7B0BA}" type="datetimeFigureOut">
              <a:rPr lang="en-US"/>
              <a:pPr>
                <a:defRPr/>
              </a:pPr>
              <a:t>2/14/2020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8D3508-744F-4F29-9B4F-CC4F6D5A8D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1396E1FC-0D21-4002-B513-EA87AC1101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BCBCBC"/>
                </a:solidFill>
              </a:defRPr>
            </a:lvl1pPr>
          </a:lstStyle>
          <a:p>
            <a:pPr>
              <a:defRPr/>
            </a:pPr>
            <a:fld id="{C24E7AB4-414E-4B59-A7CA-69245F43105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1031" name="Picture 2" descr="C:\Users\Lee\AppData\Local\Microsoft\Windows\Temporary Internet Files\Content.IE5\7Y040FUD\MC900442122[1].png">
            <a:extLst>
              <a:ext uri="{FF2B5EF4-FFF2-40B4-BE49-F238E27FC236}">
                <a16:creationId xmlns:a16="http://schemas.microsoft.com/office/drawing/2014/main" id="{2A79E7DF-8A2F-4A4A-B0EC-C08C14CABA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18" y="17463"/>
            <a:ext cx="46143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72034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4" r:id="rId1"/>
    <p:sldLayoutId id="2147483785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anose="05020102010507070707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>
            <a:extLst>
              <a:ext uri="{FF2B5EF4-FFF2-40B4-BE49-F238E27FC236}">
                <a16:creationId xmlns:a16="http://schemas.microsoft.com/office/drawing/2014/main" id="{BFF9DF44-997A-4817-A679-87316AE7B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>
            <a:extLst>
              <a:ext uri="{FF2B5EF4-FFF2-40B4-BE49-F238E27FC236}">
                <a16:creationId xmlns:a16="http://schemas.microsoft.com/office/drawing/2014/main" id="{51089621-456A-43C4-96D6-64AFF4F989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67BCF05B-8972-4801-BE7E-4561437211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1010068-4221-4440-9DA1-72B9BA962990}" type="datetimeFigureOut">
              <a:rPr lang="en-US"/>
              <a:pPr>
                <a:defRPr/>
              </a:pPr>
              <a:t>2/14/2020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04FB6D-D5B7-4542-87ED-1BC311E4C1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aseline="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GB"/>
              <a:t>03003303999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D6004C80-7245-4B7E-B405-7AF6F3940E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BCBCBC"/>
                </a:solidFill>
              </a:defRPr>
            </a:lvl1pPr>
          </a:lstStyle>
          <a:p>
            <a:pPr>
              <a:defRPr/>
            </a:pPr>
            <a:fld id="{C93A2B92-458D-422F-A0E1-96BAD865BB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1031" name="Picture 2" descr="C:\Users\Lee\AppData\Local\Microsoft\Windows\Temporary Internet Files\Content.IE5\7Y040FUD\MC900442122[1].png">
            <a:extLst>
              <a:ext uri="{FF2B5EF4-FFF2-40B4-BE49-F238E27FC236}">
                <a16:creationId xmlns:a16="http://schemas.microsoft.com/office/drawing/2014/main" id="{D8A991A8-CC79-4ABC-8A95-3592520F92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18" y="17463"/>
            <a:ext cx="46143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TextBox 7">
            <a:extLst>
              <a:ext uri="{FF2B5EF4-FFF2-40B4-BE49-F238E27FC236}">
                <a16:creationId xmlns:a16="http://schemas.microsoft.com/office/drawing/2014/main" id="{CE4D2F4F-C544-4094-B242-E763E4FF0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03200" y="34925"/>
            <a:ext cx="203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>
                <a:hlinkClick r:id="" action="ppaction://hlinkshowjump?jump=firstslide"/>
              </a:rPr>
              <a:t>.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30302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anose="05020102010507070707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50F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A&amp;E_slide_3">
            <a:extLst>
              <a:ext uri="{FF2B5EF4-FFF2-40B4-BE49-F238E27FC236}">
                <a16:creationId xmlns:a16="http://schemas.microsoft.com/office/drawing/2014/main" id="{540E1181-454C-4FEC-9DD3-6037C4FFA96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2051" name="Rectangle 3">
            <a:extLst>
              <a:ext uri="{FF2B5EF4-FFF2-40B4-BE49-F238E27FC236}">
                <a16:creationId xmlns:a16="http://schemas.microsoft.com/office/drawing/2014/main" id="{ACC14132-A369-4BE0-A8FB-6452E94DC5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34434" y="1341439"/>
            <a:ext cx="11425767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2052" name="Rectangle 11">
            <a:extLst>
              <a:ext uri="{FF2B5EF4-FFF2-40B4-BE49-F238E27FC236}">
                <a16:creationId xmlns:a16="http://schemas.microsoft.com/office/drawing/2014/main" id="{0E100A1B-018B-4EBE-A194-746645705A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0"/>
            <a:ext cx="825711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pic>
        <p:nvPicPr>
          <p:cNvPr id="2053" name="Picture 4" descr="Farmer head inj">
            <a:extLst>
              <a:ext uri="{FF2B5EF4-FFF2-40B4-BE49-F238E27FC236}">
                <a16:creationId xmlns:a16="http://schemas.microsoft.com/office/drawing/2014/main" id="{441B40D6-B779-4898-9A49-4FB3922054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733" y="158750"/>
            <a:ext cx="1016000" cy="75565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2" descr="fast AMBULANCE_170501">
            <a:extLst>
              <a:ext uri="{FF2B5EF4-FFF2-40B4-BE49-F238E27FC236}">
                <a16:creationId xmlns:a16="http://schemas.microsoft.com/office/drawing/2014/main" id="{D28F990E-B5B0-46D2-AF71-BD24E3E830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400" y="165101"/>
            <a:ext cx="1117600" cy="7461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6" descr="IMG_0197.JPG">
            <a:extLst>
              <a:ext uri="{FF2B5EF4-FFF2-40B4-BE49-F238E27FC236}">
                <a16:creationId xmlns:a16="http://schemas.microsoft.com/office/drawing/2014/main" id="{CD345667-784A-4139-8512-7836101A11C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168" y="152400"/>
            <a:ext cx="1045633" cy="7620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34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60" r:id="rId2"/>
    <p:sldLayoutId id="2147483763" r:id="rId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D50F27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D50F27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D50F27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D50F27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D50F27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D50F27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D50F27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D50F27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D50F27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>
            <a:extLst>
              <a:ext uri="{FF2B5EF4-FFF2-40B4-BE49-F238E27FC236}">
                <a16:creationId xmlns:a16="http://schemas.microsoft.com/office/drawing/2014/main" id="{0C2B1DD2-12C2-4044-B778-2DDD4DE09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>
            <a:extLst>
              <a:ext uri="{FF2B5EF4-FFF2-40B4-BE49-F238E27FC236}">
                <a16:creationId xmlns:a16="http://schemas.microsoft.com/office/drawing/2014/main" id="{CE8A827A-9EB7-4FAC-95E0-9FE98B48FBF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3F12AB1B-413F-45DC-A2FA-1BED776389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5B181AD-6248-4633-B66C-9080DB736C3F}" type="datetimeFigureOut">
              <a:rPr lang="en-US"/>
              <a:pPr>
                <a:defRPr/>
              </a:pPr>
              <a:t>2/14/2020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118138-4AAE-4056-BA98-2049770B59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aseline="0" dirty="0" smtClean="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GB"/>
              <a:t>03003303999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BED47111-9394-44C9-9190-B56CDB0447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BCBCBC"/>
                </a:solidFill>
              </a:defRPr>
            </a:lvl1pPr>
          </a:lstStyle>
          <a:p>
            <a:pPr>
              <a:defRPr/>
            </a:pPr>
            <a:fld id="{D9CAD8FB-3D98-4D15-878B-4FBD2D290AA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1031" name="Picture 2" descr="C:\Users\Lee\AppData\Local\Microsoft\Windows\Temporary Internet Files\Content.IE5\7Y040FUD\MC900442122[1].png">
            <a:extLst>
              <a:ext uri="{FF2B5EF4-FFF2-40B4-BE49-F238E27FC236}">
                <a16:creationId xmlns:a16="http://schemas.microsoft.com/office/drawing/2014/main" id="{5048CB39-5FCF-4470-9912-7738AFD2BA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18" y="17463"/>
            <a:ext cx="46143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TextBox 7">
            <a:extLst>
              <a:ext uri="{FF2B5EF4-FFF2-40B4-BE49-F238E27FC236}">
                <a16:creationId xmlns:a16="http://schemas.microsoft.com/office/drawing/2014/main" id="{D0F6517E-80CD-4A3E-82A2-2170247708C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03200" y="34925"/>
            <a:ext cx="203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hlinkClick r:id="" action="ppaction://hlinkshowjump?jump=firstslide"/>
              </a:rPr>
              <a:t>.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32743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6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anose="05020102010507070707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>
            <a:extLst>
              <a:ext uri="{FF2B5EF4-FFF2-40B4-BE49-F238E27FC236}">
                <a16:creationId xmlns:a16="http://schemas.microsoft.com/office/drawing/2014/main" id="{48895A37-306B-44DD-9177-7A029CCAE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75" name="Text Placeholder 12">
            <a:extLst>
              <a:ext uri="{FF2B5EF4-FFF2-40B4-BE49-F238E27FC236}">
                <a16:creationId xmlns:a16="http://schemas.microsoft.com/office/drawing/2014/main" id="{77B7170C-952E-4008-8787-7358649FB0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4208F91C-005E-4D73-9FBD-71FC005FF0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>
                    <a:shade val="5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C93BE4F-0C3E-4932-A091-41E29BCAAD75}" type="datetimeFigureOut">
              <a:rPr lang="en-US"/>
              <a:pPr>
                <a:defRPr/>
              </a:pPr>
              <a:t>2/14/2020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2AD896-B552-466D-B2A0-BE843373D5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>
                    <a:shade val="5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A6D79333-E6B5-4F55-9BC7-6B185F2E8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BCBCBC"/>
                </a:solidFill>
              </a:defRPr>
            </a:lvl1pPr>
          </a:lstStyle>
          <a:p>
            <a:pPr>
              <a:defRPr/>
            </a:pPr>
            <a:fld id="{2F08D75A-3445-4172-B1EE-20D354AB6AD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3079" name="Picture 2" descr="C:\Users\Lee\AppData\Local\Microsoft\Windows\Temporary Internet Files\Content.IE5\7Y040FUD\MC900442122[1].png">
            <a:extLst>
              <a:ext uri="{FF2B5EF4-FFF2-40B4-BE49-F238E27FC236}">
                <a16:creationId xmlns:a16="http://schemas.microsoft.com/office/drawing/2014/main" id="{469468FC-8EA5-4FAE-A0FF-2415BF4A83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18" y="17463"/>
            <a:ext cx="46143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TextBox 7">
            <a:extLst>
              <a:ext uri="{FF2B5EF4-FFF2-40B4-BE49-F238E27FC236}">
                <a16:creationId xmlns:a16="http://schemas.microsoft.com/office/drawing/2014/main" id="{6D4A5779-85B0-4B48-BBF9-908FF75E1C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03200" y="34925"/>
            <a:ext cx="203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>
                <a:solidFill>
                  <a:srgbClr val="FFFFFF"/>
                </a:solidFill>
                <a:hlinkClick r:id="" action="ppaction://hlinkshowjump?jump=firstslide"/>
              </a:rPr>
              <a:t>.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3030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anose="05020102010507070707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>
            <a:extLst>
              <a:ext uri="{FF2B5EF4-FFF2-40B4-BE49-F238E27FC236}">
                <a16:creationId xmlns:a16="http://schemas.microsoft.com/office/drawing/2014/main" id="{35D4B608-4D3F-4E67-A6B0-30778A82B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099" name="Text Placeholder 12">
            <a:extLst>
              <a:ext uri="{FF2B5EF4-FFF2-40B4-BE49-F238E27FC236}">
                <a16:creationId xmlns:a16="http://schemas.microsoft.com/office/drawing/2014/main" id="{18ADE34A-9A02-4AA5-A984-CF25E7A600C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276136A6-96E3-45CF-81DC-48C91A62AA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>
                    <a:shade val="5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2EFF8B-E7AE-4059-A30C-54F304F6E142}" type="datetimeFigureOut">
              <a:rPr lang="en-US"/>
              <a:pPr>
                <a:defRPr/>
              </a:pPr>
              <a:t>2/14/2020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2B6F2C-144F-4C46-83E4-632E5E130E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>
                    <a:shade val="5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9D13A769-FC6E-404A-9BDD-528CB87762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BCBCBC"/>
                </a:solidFill>
              </a:defRPr>
            </a:lvl1pPr>
          </a:lstStyle>
          <a:p>
            <a:pPr>
              <a:defRPr/>
            </a:pPr>
            <a:fld id="{6BD3B1C0-2C22-4078-A5A3-DCCE21AFD30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4103" name="Picture 2" descr="C:\Users\Lee\AppData\Local\Microsoft\Windows\Temporary Internet Files\Content.IE5\7Y040FUD\MC900442122[1].png">
            <a:extLst>
              <a:ext uri="{FF2B5EF4-FFF2-40B4-BE49-F238E27FC236}">
                <a16:creationId xmlns:a16="http://schemas.microsoft.com/office/drawing/2014/main" id="{E2B366D1-57E2-4DB3-910C-94BB861842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18" y="17463"/>
            <a:ext cx="46143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TextBox 7">
            <a:extLst>
              <a:ext uri="{FF2B5EF4-FFF2-40B4-BE49-F238E27FC236}">
                <a16:creationId xmlns:a16="http://schemas.microsoft.com/office/drawing/2014/main" id="{8122187D-D407-4D9B-805C-470C55D8CEC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03200" y="34925"/>
            <a:ext cx="203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>
                <a:solidFill>
                  <a:srgbClr val="FFFFFF"/>
                </a:solidFill>
                <a:hlinkClick r:id="" action="ppaction://hlinkshowjump?jump=firstslide"/>
              </a:rPr>
              <a:t>.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7797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anose="05020102010507070707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50F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A&amp;E_slide_3">
            <a:extLst>
              <a:ext uri="{FF2B5EF4-FFF2-40B4-BE49-F238E27FC236}">
                <a16:creationId xmlns:a16="http://schemas.microsoft.com/office/drawing/2014/main" id="{9852C083-769B-482F-8583-28A94B2DFD8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5123" name="Rectangle 3">
            <a:extLst>
              <a:ext uri="{FF2B5EF4-FFF2-40B4-BE49-F238E27FC236}">
                <a16:creationId xmlns:a16="http://schemas.microsoft.com/office/drawing/2014/main" id="{41ED9E04-2F00-4B8A-BBEA-EA0A540C2C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34434" y="1341439"/>
            <a:ext cx="11425767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5124" name="Rectangle 11">
            <a:extLst>
              <a:ext uri="{FF2B5EF4-FFF2-40B4-BE49-F238E27FC236}">
                <a16:creationId xmlns:a16="http://schemas.microsoft.com/office/drawing/2014/main" id="{40650DC4-BD3B-428F-9691-E6E07228AF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0"/>
            <a:ext cx="825711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pic>
        <p:nvPicPr>
          <p:cNvPr id="5125" name="Picture 4" descr="Farmer head inj">
            <a:extLst>
              <a:ext uri="{FF2B5EF4-FFF2-40B4-BE49-F238E27FC236}">
                <a16:creationId xmlns:a16="http://schemas.microsoft.com/office/drawing/2014/main" id="{DA71E859-78DD-41A2-A2CE-CF26FAF0D31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158750"/>
            <a:ext cx="1016000" cy="75565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2" descr="fast AMBULANCE_170501">
            <a:extLst>
              <a:ext uri="{FF2B5EF4-FFF2-40B4-BE49-F238E27FC236}">
                <a16:creationId xmlns:a16="http://schemas.microsoft.com/office/drawing/2014/main" id="{E37D76A8-D23D-47AC-901D-622A2D626D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400" y="165101"/>
            <a:ext cx="1117600" cy="7461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72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D50F27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D50F27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D50F27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D50F27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D50F27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D50F27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D50F27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D50F27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D50F27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>
            <a:extLst>
              <a:ext uri="{FF2B5EF4-FFF2-40B4-BE49-F238E27FC236}">
                <a16:creationId xmlns:a16="http://schemas.microsoft.com/office/drawing/2014/main" id="{A6C81BB3-7AF9-49F3-B4AA-9501EEDAB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147" name="Text Placeholder 12">
            <a:extLst>
              <a:ext uri="{FF2B5EF4-FFF2-40B4-BE49-F238E27FC236}">
                <a16:creationId xmlns:a16="http://schemas.microsoft.com/office/drawing/2014/main" id="{E50555E0-3317-475F-B0EC-C404C4C83DC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C3B52D4A-CAD6-47B8-849B-2D5DAC5730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>
                    <a:shade val="5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18BBFAD-106C-4897-B6FA-5AAA37CEB936}" type="datetimeFigureOut">
              <a:rPr lang="en-US"/>
              <a:pPr>
                <a:defRPr/>
              </a:pPr>
              <a:t>2/14/2020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0CE0CE-F94E-4868-AA72-F3AEC27D79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>
                    <a:shade val="5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3F5438C5-65AA-4627-ACFC-FA18D11825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BCBCBC"/>
                </a:solidFill>
              </a:defRPr>
            </a:lvl1pPr>
          </a:lstStyle>
          <a:p>
            <a:pPr>
              <a:defRPr/>
            </a:pPr>
            <a:fld id="{28ACE158-BFD0-4D2E-8EEB-7CE935CD065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6151" name="Picture 2" descr="C:\Users\Lee\AppData\Local\Microsoft\Windows\Temporary Internet Files\Content.IE5\7Y040FUD\MC900442122[1].png">
            <a:extLst>
              <a:ext uri="{FF2B5EF4-FFF2-40B4-BE49-F238E27FC236}">
                <a16:creationId xmlns:a16="http://schemas.microsoft.com/office/drawing/2014/main" id="{C6B15202-342A-4213-906C-3E78A30862B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18" y="17463"/>
            <a:ext cx="46143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TextBox 7">
            <a:extLst>
              <a:ext uri="{FF2B5EF4-FFF2-40B4-BE49-F238E27FC236}">
                <a16:creationId xmlns:a16="http://schemas.microsoft.com/office/drawing/2014/main" id="{302CA134-F843-4306-931B-014B718B577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03200" y="34925"/>
            <a:ext cx="203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>
                <a:solidFill>
                  <a:srgbClr val="FFFFFF"/>
                </a:solidFill>
                <a:hlinkClick r:id="" action="ppaction://hlinkshowjump?jump=firstslide"/>
              </a:rPr>
              <a:t>.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5082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anose="05020102010507070707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>
            <a:extLst>
              <a:ext uri="{FF2B5EF4-FFF2-40B4-BE49-F238E27FC236}">
                <a16:creationId xmlns:a16="http://schemas.microsoft.com/office/drawing/2014/main" id="{959C4062-3C56-4AEB-B637-32FCD6D1A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171" name="Text Placeholder 12">
            <a:extLst>
              <a:ext uri="{FF2B5EF4-FFF2-40B4-BE49-F238E27FC236}">
                <a16:creationId xmlns:a16="http://schemas.microsoft.com/office/drawing/2014/main" id="{01EEC32D-DC41-418A-9E9D-83589861A1D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1BD45A30-19F8-405A-952B-E349750881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>
                    <a:shade val="5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CC5FC94-5B30-4599-967C-3998051BB818}" type="datetimeFigureOut">
              <a:rPr lang="en-US"/>
              <a:pPr>
                <a:defRPr/>
              </a:pPr>
              <a:t>2/14/2020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C77CD9-2D0B-41D6-B280-1D88BD0093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>
                    <a:shade val="5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5C319254-D9FA-4C9E-BB27-E4C87AC37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BCBCBC"/>
                </a:solidFill>
              </a:defRPr>
            </a:lvl1pPr>
          </a:lstStyle>
          <a:p>
            <a:pPr>
              <a:defRPr/>
            </a:pPr>
            <a:fld id="{A21B4EB9-9218-4A45-9595-7D970558343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7175" name="Picture 2" descr="C:\Users\Lee\AppData\Local\Microsoft\Windows\Temporary Internet Files\Content.IE5\7Y040FUD\MC900442122[1].png">
            <a:extLst>
              <a:ext uri="{FF2B5EF4-FFF2-40B4-BE49-F238E27FC236}">
                <a16:creationId xmlns:a16="http://schemas.microsoft.com/office/drawing/2014/main" id="{E837FB88-F069-4CF2-81CA-260D96099B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18" y="17463"/>
            <a:ext cx="46143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TextBox 7">
            <a:extLst>
              <a:ext uri="{FF2B5EF4-FFF2-40B4-BE49-F238E27FC236}">
                <a16:creationId xmlns:a16="http://schemas.microsoft.com/office/drawing/2014/main" id="{6DB5A643-DA2F-4888-9431-2A4064EF73D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03200" y="34925"/>
            <a:ext cx="203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>
                <a:solidFill>
                  <a:srgbClr val="FFFFFF"/>
                </a:solidFill>
                <a:hlinkClick r:id="" action="ppaction://hlinkshowjump?jump=firstslide"/>
              </a:rPr>
              <a:t>.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1344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anose="05020102010507070707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>
            <a:extLst>
              <a:ext uri="{FF2B5EF4-FFF2-40B4-BE49-F238E27FC236}">
                <a16:creationId xmlns:a16="http://schemas.microsoft.com/office/drawing/2014/main" id="{C2677B3E-D06D-4E01-97F2-8208BC5DB2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8195" name="Text Placeholder 2">
            <a:extLst>
              <a:ext uri="{FF2B5EF4-FFF2-40B4-BE49-F238E27FC236}">
                <a16:creationId xmlns:a16="http://schemas.microsoft.com/office/drawing/2014/main" id="{7ED5A65A-5DE9-4AD0-BD73-E1E7EF2074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52058-0C74-4437-B70A-9C3CAC0499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6412D386-3500-4406-BF70-53F9CAFE1086}" type="datetimeFigureOut">
              <a:rPr lang="en-US"/>
              <a:pPr>
                <a:defRPr/>
              </a:pPr>
              <a:t>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F1D2B-69B3-485D-9A20-592239D8C5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F497A-245F-4513-BC4F-C554C25821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79484F56-E697-4EF0-BC4D-820FF510E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02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7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9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60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tmp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6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2.png"/><Relationship Id="rId4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m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tm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m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tmp"/><Relationship Id="rId5" Type="http://schemas.openxmlformats.org/officeDocument/2006/relationships/image" Target="../media/image95.tmp"/><Relationship Id="rId4" Type="http://schemas.openxmlformats.org/officeDocument/2006/relationships/image" Target="../media/image94.tm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tmp"/><Relationship Id="rId2" Type="http://schemas.openxmlformats.org/officeDocument/2006/relationships/image" Target="../media/image97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tm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tmp"/><Relationship Id="rId2" Type="http://schemas.openxmlformats.org/officeDocument/2006/relationships/image" Target="../media/image97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tm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tmp"/><Relationship Id="rId2" Type="http://schemas.openxmlformats.org/officeDocument/2006/relationships/image" Target="../media/image97.tmp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82.png"/><Relationship Id="rId4" Type="http://schemas.openxmlformats.org/officeDocument/2006/relationships/image" Target="../media/image10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png"/><Relationship Id="rId3" Type="http://schemas.openxmlformats.org/officeDocument/2006/relationships/image" Target="../media/image110.jpe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112.jpeg"/><Relationship Id="rId10" Type="http://schemas.openxmlformats.org/officeDocument/2006/relationships/image" Target="../media/image117.jpeg"/><Relationship Id="rId4" Type="http://schemas.openxmlformats.org/officeDocument/2006/relationships/image" Target="../media/image111.jpeg"/><Relationship Id="rId9" Type="http://schemas.openxmlformats.org/officeDocument/2006/relationships/image" Target="../media/image116.png"/><Relationship Id="rId14" Type="http://schemas.openxmlformats.org/officeDocument/2006/relationships/image" Target="../media/image12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tmp"/><Relationship Id="rId2" Type="http://schemas.openxmlformats.org/officeDocument/2006/relationships/image" Target="../media/image137.tmp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40.tmp"/><Relationship Id="rId4" Type="http://schemas.openxmlformats.org/officeDocument/2006/relationships/image" Target="../media/image139.tm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2.png"/><Relationship Id="rId5" Type="http://schemas.openxmlformats.org/officeDocument/2006/relationships/image" Target="../media/image82.png"/><Relationship Id="rId4" Type="http://schemas.openxmlformats.org/officeDocument/2006/relationships/image" Target="../media/image10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gif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>
            <a:extLst>
              <a:ext uri="{FF2B5EF4-FFF2-40B4-BE49-F238E27FC236}">
                <a16:creationId xmlns:a16="http://schemas.microsoft.com/office/drawing/2014/main" id="{667D086E-9D7D-4C63-9283-2D01F8AAF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96" y="-18688"/>
            <a:ext cx="10840185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7B1CC20-6352-4A10-832F-902D1039F1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2896" y="1"/>
            <a:ext cx="10937720" cy="2060847"/>
          </a:xfrm>
          <a:solidFill>
            <a:srgbClr val="080808">
              <a:alpha val="36863"/>
            </a:srgb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dirty="0"/>
              <a:t>Transitioning to Major Trauma Care </a:t>
            </a:r>
            <a:br>
              <a:rPr lang="en-GB" dirty="0"/>
            </a:br>
            <a:r>
              <a:rPr lang="en-GB" dirty="0"/>
              <a:t>The Cambridge Experience</a:t>
            </a:r>
          </a:p>
        </p:txBody>
      </p:sp>
      <p:sp>
        <p:nvSpPr>
          <p:cNvPr id="4099" name="Subtitle 4">
            <a:extLst>
              <a:ext uri="{FF2B5EF4-FFF2-40B4-BE49-F238E27FC236}">
                <a16:creationId xmlns:a16="http://schemas.microsoft.com/office/drawing/2014/main" id="{AD40191F-837E-46BD-833E-A0F2A25AC0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5640" y="4653136"/>
            <a:ext cx="6702699" cy="1250777"/>
          </a:xfrm>
        </p:spPr>
        <p:txBody>
          <a:bodyPr/>
          <a:lstStyle/>
          <a:p>
            <a:pPr eaLnBrk="1" hangingPunct="1">
              <a:defRPr/>
            </a:pP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 Lee Van Rensburg</a:t>
            </a:r>
          </a:p>
          <a:p>
            <a:pPr eaLnBrk="1" hangingPunct="1">
              <a:defRPr/>
            </a:pP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Cambridge University hospitals NHS trust</a:t>
            </a:r>
          </a:p>
          <a:p>
            <a:pPr eaLnBrk="1" hangingPunct="1">
              <a:defRPr/>
            </a:pP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12:15 to 12:35</a:t>
            </a:r>
          </a:p>
          <a:p>
            <a:pPr eaLnBrk="1" hangingPunct="1">
              <a:defRPr/>
            </a:pPr>
            <a:endPara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1" name="Picture 2">
            <a:extLst>
              <a:ext uri="{FF2B5EF4-FFF2-40B4-BE49-F238E27FC236}">
                <a16:creationId xmlns:a16="http://schemas.microsoft.com/office/drawing/2014/main" id="{CF3C6650-15C8-4B7F-83AD-D00D0DAE73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96" y="5730876"/>
            <a:ext cx="5420093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4">
            <a:extLst>
              <a:ext uri="{FF2B5EF4-FFF2-40B4-BE49-F238E27FC236}">
                <a16:creationId xmlns:a16="http://schemas.microsoft.com/office/drawing/2014/main" id="{E8F8DFAF-242F-43CD-AA99-C05F783365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989" y="5735638"/>
            <a:ext cx="5517627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9153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C59ED4D2-55BC-43DF-840B-B9F03EE399B2}"/>
              </a:ext>
            </a:extLst>
          </p:cNvPr>
          <p:cNvSpPr/>
          <p:nvPr/>
        </p:nvSpPr>
        <p:spPr>
          <a:xfrm>
            <a:off x="7596188" y="76201"/>
            <a:ext cx="2995612" cy="995363"/>
          </a:xfrm>
          <a:prstGeom prst="rect">
            <a:avLst/>
          </a:prstGeom>
          <a:solidFill>
            <a:srgbClr val="9F1D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3366FF"/>
              </a:solidFill>
              <a:latin typeface="Arial"/>
            </a:endParaRPr>
          </a:p>
        </p:txBody>
      </p:sp>
      <p:pic>
        <p:nvPicPr>
          <p:cNvPr id="43011" name="Picture 2" descr="BlueTimesOverviewNames.png">
            <a:extLst>
              <a:ext uri="{FF2B5EF4-FFF2-40B4-BE49-F238E27FC236}">
                <a16:creationId xmlns:a16="http://schemas.microsoft.com/office/drawing/2014/main" id="{57FA3892-9582-4B11-A1CC-5F3A36C690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1" y="6019800"/>
            <a:ext cx="1482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3" descr="BlueTimesAddenbrookesOtherA.png">
            <a:extLst>
              <a:ext uri="{FF2B5EF4-FFF2-40B4-BE49-F238E27FC236}">
                <a16:creationId xmlns:a16="http://schemas.microsoft.com/office/drawing/2014/main" id="{79F0CF3D-8D94-48AC-8FEC-57DD1873C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6426200"/>
            <a:ext cx="17145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13" name="Group 3">
            <a:extLst>
              <a:ext uri="{FF2B5EF4-FFF2-40B4-BE49-F238E27FC236}">
                <a16:creationId xmlns:a16="http://schemas.microsoft.com/office/drawing/2014/main" id="{C2E49CB1-E37C-4256-85A7-FF745A4325F9}"/>
              </a:ext>
            </a:extLst>
          </p:cNvPr>
          <p:cNvGrpSpPr>
            <a:grpSpLocks/>
          </p:cNvGrpSpPr>
          <p:nvPr/>
        </p:nvGrpSpPr>
        <p:grpSpPr bwMode="auto">
          <a:xfrm>
            <a:off x="5086351" y="404813"/>
            <a:ext cx="5343525" cy="5580062"/>
            <a:chOff x="3562350" y="404119"/>
            <a:chExt cx="5343525" cy="5580695"/>
          </a:xfrm>
        </p:grpSpPr>
        <p:pic>
          <p:nvPicPr>
            <p:cNvPr id="43043" name="Picture 2" descr="BlueTimesOverviewNames.png">
              <a:extLst>
                <a:ext uri="{FF2B5EF4-FFF2-40B4-BE49-F238E27FC236}">
                  <a16:creationId xmlns:a16="http://schemas.microsoft.com/office/drawing/2014/main" id="{70D17F2A-92E1-42B2-BAEA-D69F60547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2350" y="404119"/>
              <a:ext cx="5343525" cy="5580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C97BB19-5AB0-4950-A27C-44261B7F24C0}"/>
                </a:ext>
              </a:extLst>
            </p:cNvPr>
            <p:cNvSpPr/>
            <p:nvPr/>
          </p:nvSpPr>
          <p:spPr>
            <a:xfrm>
              <a:off x="4162425" y="5746662"/>
              <a:ext cx="346075" cy="2381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C8B5C5A-D3A9-4A90-A295-2E16A44B2900}"/>
                </a:ext>
              </a:extLst>
            </p:cNvPr>
            <p:cNvSpPr/>
            <p:nvPr/>
          </p:nvSpPr>
          <p:spPr>
            <a:xfrm>
              <a:off x="3702050" y="404119"/>
              <a:ext cx="1254125" cy="7382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3" name="Group 48">
            <a:extLst>
              <a:ext uri="{FF2B5EF4-FFF2-40B4-BE49-F238E27FC236}">
                <a16:creationId xmlns:a16="http://schemas.microsoft.com/office/drawing/2014/main" id="{A5E9B946-13B9-4047-B10B-D0A2604F2AD9}"/>
              </a:ext>
            </a:extLst>
          </p:cNvPr>
          <p:cNvGrpSpPr>
            <a:grpSpLocks/>
          </p:cNvGrpSpPr>
          <p:nvPr/>
        </p:nvGrpSpPr>
        <p:grpSpPr bwMode="auto">
          <a:xfrm>
            <a:off x="5603876" y="4259264"/>
            <a:ext cx="3025775" cy="1336676"/>
            <a:chOff x="4079875" y="4260054"/>
            <a:chExt cx="3025775" cy="1335939"/>
          </a:xfrm>
          <a:solidFill>
            <a:srgbClr val="FF0000"/>
          </a:solidFill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4958E7B-5DF9-42C9-A203-D0905DB8D798}"/>
                </a:ext>
              </a:extLst>
            </p:cNvPr>
            <p:cNvSpPr/>
            <p:nvPr/>
          </p:nvSpPr>
          <p:spPr>
            <a:xfrm>
              <a:off x="6096000" y="5497622"/>
              <a:ext cx="95250" cy="9519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9B2CE1D-1ADB-4541-BC29-6DB6153431EF}"/>
                </a:ext>
              </a:extLst>
            </p:cNvPr>
            <p:cNvSpPr/>
            <p:nvPr/>
          </p:nvSpPr>
          <p:spPr>
            <a:xfrm>
              <a:off x="6604000" y="5500795"/>
              <a:ext cx="95250" cy="9519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278EE1C-8485-4525-AD09-D6A1FB05CEC4}"/>
                </a:ext>
              </a:extLst>
            </p:cNvPr>
            <p:cNvSpPr/>
            <p:nvPr/>
          </p:nvSpPr>
          <p:spPr>
            <a:xfrm>
              <a:off x="6111875" y="4758254"/>
              <a:ext cx="95250" cy="9519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298BBAE-F37C-4F91-9BA8-51A1E030AEB4}"/>
                </a:ext>
              </a:extLst>
            </p:cNvPr>
            <p:cNvSpPr/>
            <p:nvPr/>
          </p:nvSpPr>
          <p:spPr>
            <a:xfrm>
              <a:off x="7010400" y="4260054"/>
              <a:ext cx="95250" cy="9519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1EF175D-5AE7-4BC7-B7A4-F072BEED494A}"/>
                </a:ext>
              </a:extLst>
            </p:cNvPr>
            <p:cNvSpPr/>
            <p:nvPr/>
          </p:nvSpPr>
          <p:spPr>
            <a:xfrm>
              <a:off x="4702175" y="4774121"/>
              <a:ext cx="95250" cy="9519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3046A4D-AFF1-4E22-B6D9-91D7B4FE5F5D}"/>
                </a:ext>
              </a:extLst>
            </p:cNvPr>
            <p:cNvSpPr/>
            <p:nvPr/>
          </p:nvSpPr>
          <p:spPr>
            <a:xfrm>
              <a:off x="4079875" y="4402850"/>
              <a:ext cx="95250" cy="9519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8941FBC-4310-43A6-8DB9-50D3D7975028}"/>
                </a:ext>
              </a:extLst>
            </p:cNvPr>
            <p:cNvSpPr/>
            <p:nvPr/>
          </p:nvSpPr>
          <p:spPr>
            <a:xfrm>
              <a:off x="4638675" y="4291787"/>
              <a:ext cx="95250" cy="9519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15D6BE1-C260-4FC0-9454-AA8D97FAA504}"/>
                </a:ext>
              </a:extLst>
            </p:cNvPr>
            <p:cNvSpPr/>
            <p:nvPr/>
          </p:nvSpPr>
          <p:spPr>
            <a:xfrm>
              <a:off x="4251325" y="5224722"/>
              <a:ext cx="95250" cy="9519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80EA6E7-48F5-4120-83D7-A3D11F392ACB}"/>
                </a:ext>
              </a:extLst>
            </p:cNvPr>
            <p:cNvSpPr/>
            <p:nvPr/>
          </p:nvSpPr>
          <p:spPr>
            <a:xfrm>
              <a:off x="5289550" y="4796333"/>
              <a:ext cx="95250" cy="9519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38E810E-149B-4D75-AACF-C637B1C66913}"/>
                </a:ext>
              </a:extLst>
            </p:cNvPr>
            <p:cNvCxnSpPr>
              <a:stCxn id="28" idx="18"/>
            </p:cNvCxnSpPr>
            <p:nvPr/>
          </p:nvCxnSpPr>
          <p:spPr>
            <a:xfrm flipH="1" flipV="1">
              <a:off x="4313238" y="5319920"/>
              <a:ext cx="1587" cy="71398"/>
            </a:xfrm>
            <a:prstGeom prst="line">
              <a:avLst/>
            </a:prstGeom>
            <a:grpFill/>
            <a:ln w="6350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015" name="Group 5">
            <a:extLst>
              <a:ext uri="{FF2B5EF4-FFF2-40B4-BE49-F238E27FC236}">
                <a16:creationId xmlns:a16="http://schemas.microsoft.com/office/drawing/2014/main" id="{52C246FC-9D25-4470-B71F-9A09CC63FEE2}"/>
              </a:ext>
            </a:extLst>
          </p:cNvPr>
          <p:cNvGrpSpPr>
            <a:grpSpLocks/>
          </p:cNvGrpSpPr>
          <p:nvPr/>
        </p:nvGrpSpPr>
        <p:grpSpPr bwMode="auto">
          <a:xfrm>
            <a:off x="5586413" y="1382714"/>
            <a:ext cx="4672012" cy="3508375"/>
            <a:chOff x="1445830" y="1479550"/>
            <a:chExt cx="4672395" cy="3508376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7CE12DD7-D550-435B-A8D8-6780453154A8}"/>
                </a:ext>
              </a:extLst>
            </p:cNvPr>
            <p:cNvSpPr/>
            <p:nvPr/>
          </p:nvSpPr>
          <p:spPr>
            <a:xfrm>
              <a:off x="3489109" y="4854576"/>
              <a:ext cx="95258" cy="952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321A6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A975502D-7FCA-4609-9986-4D2C7845F9A4}"/>
                </a:ext>
              </a:extLst>
            </p:cNvPr>
            <p:cNvSpPr/>
            <p:nvPr/>
          </p:nvSpPr>
          <p:spPr>
            <a:xfrm>
              <a:off x="4390883" y="4352926"/>
              <a:ext cx="95258" cy="9525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ECDE2FA8-5C6D-461F-85AF-82CB567A07C8}"/>
                </a:ext>
              </a:extLst>
            </p:cNvPr>
            <p:cNvSpPr/>
            <p:nvPr/>
          </p:nvSpPr>
          <p:spPr>
            <a:xfrm>
              <a:off x="2085644" y="4870451"/>
              <a:ext cx="95258" cy="9525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3B47E89E-4FA0-4227-83E9-7142E48F5ABC}"/>
                </a:ext>
              </a:extLst>
            </p:cNvPr>
            <p:cNvSpPr/>
            <p:nvPr/>
          </p:nvSpPr>
          <p:spPr>
            <a:xfrm>
              <a:off x="1463293" y="4495801"/>
              <a:ext cx="95258" cy="9525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071EFD2E-4B93-470B-9101-5F770C5BAE9F}"/>
                </a:ext>
              </a:extLst>
            </p:cNvPr>
            <p:cNvSpPr/>
            <p:nvPr/>
          </p:nvSpPr>
          <p:spPr>
            <a:xfrm>
              <a:off x="2022139" y="4387851"/>
              <a:ext cx="95258" cy="9525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954B8841-92DD-4DE5-88D6-4895E0770D37}"/>
                </a:ext>
              </a:extLst>
            </p:cNvPr>
            <p:cNvSpPr/>
            <p:nvPr/>
          </p:nvSpPr>
          <p:spPr>
            <a:xfrm>
              <a:off x="1445830" y="3686176"/>
              <a:ext cx="95258" cy="9525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436BF3AF-7CA0-411C-8646-ED1105A36AA8}"/>
                </a:ext>
              </a:extLst>
            </p:cNvPr>
            <p:cNvSpPr/>
            <p:nvPr/>
          </p:nvSpPr>
          <p:spPr>
            <a:xfrm>
              <a:off x="1996737" y="2974975"/>
              <a:ext cx="95258" cy="9525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DE2EA594-6222-45A8-B300-7F977E2C06D5}"/>
                </a:ext>
              </a:extLst>
            </p:cNvPr>
            <p:cNvSpPr/>
            <p:nvPr/>
          </p:nvSpPr>
          <p:spPr>
            <a:xfrm>
              <a:off x="1822098" y="2111375"/>
              <a:ext cx="95258" cy="9525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AC367ECD-F78B-4DA8-89B0-B4C2B70AB7AC}"/>
                </a:ext>
              </a:extLst>
            </p:cNvPr>
            <p:cNvSpPr/>
            <p:nvPr/>
          </p:nvSpPr>
          <p:spPr>
            <a:xfrm>
              <a:off x="3323996" y="1479550"/>
              <a:ext cx="95258" cy="9525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42798595-FF44-4459-BBAF-8AF8B784842C}"/>
                </a:ext>
              </a:extLst>
            </p:cNvPr>
            <p:cNvSpPr/>
            <p:nvPr/>
          </p:nvSpPr>
          <p:spPr>
            <a:xfrm>
              <a:off x="6022967" y="2035175"/>
              <a:ext cx="95258" cy="9525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5FC7CA0E-2D3A-4C0F-B1DF-E0ABE5211144}"/>
                </a:ext>
              </a:extLst>
            </p:cNvPr>
            <p:cNvSpPr/>
            <p:nvPr/>
          </p:nvSpPr>
          <p:spPr>
            <a:xfrm>
              <a:off x="5010059" y="3819526"/>
              <a:ext cx="95258" cy="9525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562E9B94-1584-4EFB-86B0-3A6904D1173F}"/>
                </a:ext>
              </a:extLst>
            </p:cNvPr>
            <p:cNvSpPr/>
            <p:nvPr/>
          </p:nvSpPr>
          <p:spPr>
            <a:xfrm>
              <a:off x="2669892" y="4892676"/>
              <a:ext cx="95258" cy="9525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ECDF60C7-2997-43BE-9DC2-5137B552F4F3}"/>
                </a:ext>
              </a:extLst>
            </p:cNvPr>
            <p:cNvSpPr/>
            <p:nvPr/>
          </p:nvSpPr>
          <p:spPr>
            <a:xfrm>
              <a:off x="3939996" y="3257551"/>
              <a:ext cx="95258" cy="9525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E2886D85-67BC-4DD7-B016-857D1B19255D}"/>
                </a:ext>
              </a:extLst>
            </p:cNvPr>
            <p:cNvSpPr/>
            <p:nvPr/>
          </p:nvSpPr>
          <p:spPr>
            <a:xfrm>
              <a:off x="4962430" y="1892300"/>
              <a:ext cx="95258" cy="9525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101" name="Oval 100">
            <a:extLst>
              <a:ext uri="{FF2B5EF4-FFF2-40B4-BE49-F238E27FC236}">
                <a16:creationId xmlns:a16="http://schemas.microsoft.com/office/drawing/2014/main" id="{3FBF482C-4E9C-4660-9386-800AE569C95C}"/>
              </a:ext>
            </a:extLst>
          </p:cNvPr>
          <p:cNvSpPr/>
          <p:nvPr/>
        </p:nvSpPr>
        <p:spPr bwMode="auto">
          <a:xfrm>
            <a:off x="6891338" y="3397250"/>
            <a:ext cx="95250" cy="952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3017" name="TextBox 106">
            <a:extLst>
              <a:ext uri="{FF2B5EF4-FFF2-40B4-BE49-F238E27FC236}">
                <a16:creationId xmlns:a16="http://schemas.microsoft.com/office/drawing/2014/main" id="{728CFCEC-8B8E-490A-9F5F-B41D14B6D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4538" y="1477963"/>
            <a:ext cx="2813050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1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18 Acute Hospitals</a:t>
            </a:r>
          </a:p>
          <a:p>
            <a:pPr>
              <a:spcBef>
                <a:spcPct val="0"/>
              </a:spcBef>
            </a:pPr>
            <a:endParaRPr lang="en-US" alt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One regional Ambulance Service (EEAST)</a:t>
            </a:r>
          </a:p>
          <a:p>
            <a:pPr>
              <a:spcBef>
                <a:spcPct val="0"/>
              </a:spcBef>
              <a:buNone/>
            </a:pPr>
            <a:endParaRPr lang="en-US" altLang="en-US" sz="9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Range of charity sector pre-hospital ‘enhanced care’ providers (e.g. Air Ambulance Charities)</a:t>
            </a:r>
          </a:p>
          <a:p>
            <a:pPr>
              <a:spcBef>
                <a:spcPct val="0"/>
              </a:spcBef>
            </a:pPr>
            <a:endParaRPr lang="en-US" alt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Range of specialist acute, reconstruction and rehabilitation services</a:t>
            </a:r>
          </a:p>
          <a:p>
            <a:pPr>
              <a:spcBef>
                <a:spcPct val="0"/>
              </a:spcBef>
            </a:pPr>
            <a:endParaRPr lang="en-US" alt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Range of specialist and general community rehabilitation services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AF2329E-0324-4FCC-8F3D-894AFC09CCB4}"/>
              </a:ext>
            </a:extLst>
          </p:cNvPr>
          <p:cNvSpPr/>
          <p:nvPr/>
        </p:nvSpPr>
        <p:spPr>
          <a:xfrm>
            <a:off x="4876800" y="254000"/>
            <a:ext cx="2286000" cy="838200"/>
          </a:xfrm>
          <a:prstGeom prst="rect">
            <a:avLst/>
          </a:prstGeom>
          <a:solidFill>
            <a:srgbClr val="9F1D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3366FF"/>
              </a:solidFill>
              <a:latin typeface="Arial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B120ABB-B2E5-4231-A715-003F0A43B32B}"/>
              </a:ext>
            </a:extLst>
          </p:cNvPr>
          <p:cNvSpPr/>
          <p:nvPr/>
        </p:nvSpPr>
        <p:spPr>
          <a:xfrm>
            <a:off x="10401300" y="406400"/>
            <a:ext cx="76200" cy="762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3366FF"/>
              </a:solidFill>
              <a:latin typeface="Arial"/>
            </a:endParaRPr>
          </a:p>
        </p:txBody>
      </p:sp>
      <p:grpSp>
        <p:nvGrpSpPr>
          <p:cNvPr id="43020" name="Group 28">
            <a:extLst>
              <a:ext uri="{FF2B5EF4-FFF2-40B4-BE49-F238E27FC236}">
                <a16:creationId xmlns:a16="http://schemas.microsoft.com/office/drawing/2014/main" id="{C5E43FE0-6F2B-42AE-8D57-B30BD97F621C}"/>
              </a:ext>
            </a:extLst>
          </p:cNvPr>
          <p:cNvGrpSpPr>
            <a:grpSpLocks/>
          </p:cNvGrpSpPr>
          <p:nvPr/>
        </p:nvGrpSpPr>
        <p:grpSpPr bwMode="auto">
          <a:xfrm>
            <a:off x="5478463" y="5110164"/>
            <a:ext cx="1954212" cy="1508125"/>
            <a:chOff x="3954462" y="5109939"/>
            <a:chExt cx="1954213" cy="1508501"/>
          </a:xfrm>
        </p:grpSpPr>
        <p:grpSp>
          <p:nvGrpSpPr>
            <p:cNvPr id="43022" name="Group 19">
              <a:extLst>
                <a:ext uri="{FF2B5EF4-FFF2-40B4-BE49-F238E27FC236}">
                  <a16:creationId xmlns:a16="http://schemas.microsoft.com/office/drawing/2014/main" id="{341E63C6-F0B9-46CE-993E-6606E25776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54462" y="5111102"/>
              <a:ext cx="1954213" cy="1507338"/>
              <a:chOff x="940428" y="622764"/>
              <a:chExt cx="7431088" cy="5579831"/>
            </a:xfrm>
          </p:grpSpPr>
          <p:pic>
            <p:nvPicPr>
              <p:cNvPr id="43024" name="Picture 20" descr="D21_MTC_opt1new.png">
                <a:extLst>
                  <a:ext uri="{FF2B5EF4-FFF2-40B4-BE49-F238E27FC236}">
                    <a16:creationId xmlns:a16="http://schemas.microsoft.com/office/drawing/2014/main" id="{151BD0FD-945C-4D39-8DFC-4C569A9B76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5828" y="622764"/>
                <a:ext cx="7405688" cy="5192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650F1CE-E04E-4DC5-846A-AE65501A2F9F}"/>
                  </a:ext>
                </a:extLst>
              </p:cNvPr>
              <p:cNvSpPr/>
              <p:nvPr/>
            </p:nvSpPr>
            <p:spPr>
              <a:xfrm>
                <a:off x="1441466" y="624334"/>
                <a:ext cx="1146959" cy="55841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A2E4E09-12AD-4C7D-849F-C04F02CB4AAB}"/>
                  </a:ext>
                </a:extLst>
              </p:cNvPr>
              <p:cNvSpPr/>
              <p:nvPr/>
            </p:nvSpPr>
            <p:spPr>
              <a:xfrm rot="13176567">
                <a:off x="1580311" y="1018164"/>
                <a:ext cx="881348" cy="36443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7DF514E-9DB3-4D8A-A867-D7A55A9AB5E2}"/>
                  </a:ext>
                </a:extLst>
              </p:cNvPr>
              <p:cNvSpPr/>
              <p:nvPr/>
            </p:nvSpPr>
            <p:spPr>
              <a:xfrm>
                <a:off x="5854244" y="624334"/>
                <a:ext cx="1654036" cy="77590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63D3C9F-819B-41C0-B6C9-BD85023C289B}"/>
                  </a:ext>
                </a:extLst>
              </p:cNvPr>
              <p:cNvSpPr/>
              <p:nvPr/>
            </p:nvSpPr>
            <p:spPr>
              <a:xfrm>
                <a:off x="940428" y="4927059"/>
                <a:ext cx="1841170" cy="127553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BCA4A382-167B-476D-8D18-FA787FFF82F7}"/>
                </a:ext>
              </a:extLst>
            </p:cNvPr>
            <p:cNvSpPr/>
            <p:nvPr/>
          </p:nvSpPr>
          <p:spPr>
            <a:xfrm>
              <a:off x="4065587" y="5109939"/>
              <a:ext cx="1839913" cy="697086"/>
            </a:xfrm>
            <a:custGeom>
              <a:avLst/>
              <a:gdLst>
                <a:gd name="connsiteX0" fmla="*/ 10451 w 1839251"/>
                <a:gd name="connsiteY0" fmla="*/ 370111 h 697393"/>
                <a:gd name="connsiteX1" fmla="*/ 7276 w 1839251"/>
                <a:gd name="connsiteY1" fmla="*/ 344711 h 697393"/>
                <a:gd name="connsiteX2" fmla="*/ 926 w 1839251"/>
                <a:gd name="connsiteY2" fmla="*/ 335186 h 697393"/>
                <a:gd name="connsiteX3" fmla="*/ 4101 w 1839251"/>
                <a:gd name="connsiteY3" fmla="*/ 268511 h 697393"/>
                <a:gd name="connsiteX4" fmla="*/ 13626 w 1839251"/>
                <a:gd name="connsiteY4" fmla="*/ 214536 h 697393"/>
                <a:gd name="connsiteX5" fmla="*/ 35851 w 1839251"/>
                <a:gd name="connsiteY5" fmla="*/ 220886 h 697393"/>
                <a:gd name="connsiteX6" fmla="*/ 45376 w 1839251"/>
                <a:gd name="connsiteY6" fmla="*/ 227236 h 697393"/>
                <a:gd name="connsiteX7" fmla="*/ 51726 w 1839251"/>
                <a:gd name="connsiteY7" fmla="*/ 236761 h 697393"/>
                <a:gd name="connsiteX8" fmla="*/ 54901 w 1839251"/>
                <a:gd name="connsiteY8" fmla="*/ 246286 h 697393"/>
                <a:gd name="connsiteX9" fmla="*/ 64426 w 1839251"/>
                <a:gd name="connsiteY9" fmla="*/ 252636 h 697393"/>
                <a:gd name="connsiteX10" fmla="*/ 86651 w 1839251"/>
                <a:gd name="connsiteY10" fmla="*/ 278036 h 697393"/>
                <a:gd name="connsiteX11" fmla="*/ 99351 w 1839251"/>
                <a:gd name="connsiteY11" fmla="*/ 281211 h 697393"/>
                <a:gd name="connsiteX12" fmla="*/ 118401 w 1839251"/>
                <a:gd name="connsiteY12" fmla="*/ 278036 h 697393"/>
                <a:gd name="connsiteX13" fmla="*/ 121576 w 1839251"/>
                <a:gd name="connsiteY13" fmla="*/ 268511 h 697393"/>
                <a:gd name="connsiteX14" fmla="*/ 131101 w 1839251"/>
                <a:gd name="connsiteY14" fmla="*/ 265336 h 697393"/>
                <a:gd name="connsiteX15" fmla="*/ 166026 w 1839251"/>
                <a:gd name="connsiteY15" fmla="*/ 271686 h 697393"/>
                <a:gd name="connsiteX16" fmla="*/ 185076 w 1839251"/>
                <a:gd name="connsiteY16" fmla="*/ 278036 h 697393"/>
                <a:gd name="connsiteX17" fmla="*/ 220001 w 1839251"/>
                <a:gd name="connsiteY17" fmla="*/ 284386 h 697393"/>
                <a:gd name="connsiteX18" fmla="*/ 248576 w 1839251"/>
                <a:gd name="connsiteY18" fmla="*/ 281211 h 697393"/>
                <a:gd name="connsiteX19" fmla="*/ 254926 w 1839251"/>
                <a:gd name="connsiteY19" fmla="*/ 271686 h 697393"/>
                <a:gd name="connsiteX20" fmla="*/ 264451 w 1839251"/>
                <a:gd name="connsiteY20" fmla="*/ 265336 h 697393"/>
                <a:gd name="connsiteX21" fmla="*/ 283501 w 1839251"/>
                <a:gd name="connsiteY21" fmla="*/ 258986 h 697393"/>
                <a:gd name="connsiteX22" fmla="*/ 293026 w 1839251"/>
                <a:gd name="connsiteY22" fmla="*/ 255811 h 697393"/>
                <a:gd name="connsiteX23" fmla="*/ 302551 w 1839251"/>
                <a:gd name="connsiteY23" fmla="*/ 252636 h 697393"/>
                <a:gd name="connsiteX24" fmla="*/ 324776 w 1839251"/>
                <a:gd name="connsiteY24" fmla="*/ 239936 h 697393"/>
                <a:gd name="connsiteX25" fmla="*/ 343826 w 1839251"/>
                <a:gd name="connsiteY25" fmla="*/ 233586 h 697393"/>
                <a:gd name="connsiteX26" fmla="*/ 353351 w 1839251"/>
                <a:gd name="connsiteY26" fmla="*/ 230411 h 697393"/>
                <a:gd name="connsiteX27" fmla="*/ 372401 w 1839251"/>
                <a:gd name="connsiteY27" fmla="*/ 217711 h 697393"/>
                <a:gd name="connsiteX28" fmla="*/ 381926 w 1839251"/>
                <a:gd name="connsiteY28" fmla="*/ 211361 h 697393"/>
                <a:gd name="connsiteX29" fmla="*/ 388276 w 1839251"/>
                <a:gd name="connsiteY29" fmla="*/ 201836 h 697393"/>
                <a:gd name="connsiteX30" fmla="*/ 397801 w 1839251"/>
                <a:gd name="connsiteY30" fmla="*/ 195486 h 697393"/>
                <a:gd name="connsiteX31" fmla="*/ 410501 w 1839251"/>
                <a:gd name="connsiteY31" fmla="*/ 182786 h 697393"/>
                <a:gd name="connsiteX32" fmla="*/ 451776 w 1839251"/>
                <a:gd name="connsiteY32" fmla="*/ 192311 h 697393"/>
                <a:gd name="connsiteX33" fmla="*/ 461301 w 1839251"/>
                <a:gd name="connsiteY33" fmla="*/ 195486 h 697393"/>
                <a:gd name="connsiteX34" fmla="*/ 512101 w 1839251"/>
                <a:gd name="connsiteY34" fmla="*/ 189136 h 697393"/>
                <a:gd name="connsiteX35" fmla="*/ 521626 w 1839251"/>
                <a:gd name="connsiteY35" fmla="*/ 182786 h 697393"/>
                <a:gd name="connsiteX36" fmla="*/ 531151 w 1839251"/>
                <a:gd name="connsiteY36" fmla="*/ 173261 h 697393"/>
                <a:gd name="connsiteX37" fmla="*/ 547026 w 1839251"/>
                <a:gd name="connsiteY37" fmla="*/ 157386 h 697393"/>
                <a:gd name="connsiteX38" fmla="*/ 553376 w 1839251"/>
                <a:gd name="connsiteY38" fmla="*/ 147861 h 697393"/>
                <a:gd name="connsiteX39" fmla="*/ 556551 w 1839251"/>
                <a:gd name="connsiteY39" fmla="*/ 138336 h 697393"/>
                <a:gd name="connsiteX40" fmla="*/ 569251 w 1839251"/>
                <a:gd name="connsiteY40" fmla="*/ 135161 h 697393"/>
                <a:gd name="connsiteX41" fmla="*/ 588301 w 1839251"/>
                <a:gd name="connsiteY41" fmla="*/ 122461 h 697393"/>
                <a:gd name="connsiteX42" fmla="*/ 597826 w 1839251"/>
                <a:gd name="connsiteY42" fmla="*/ 116111 h 697393"/>
                <a:gd name="connsiteX43" fmla="*/ 620051 w 1839251"/>
                <a:gd name="connsiteY43" fmla="*/ 106586 h 697393"/>
                <a:gd name="connsiteX44" fmla="*/ 626401 w 1839251"/>
                <a:gd name="connsiteY44" fmla="*/ 97061 h 697393"/>
                <a:gd name="connsiteX45" fmla="*/ 639101 w 1839251"/>
                <a:gd name="connsiteY45" fmla="*/ 93886 h 697393"/>
                <a:gd name="connsiteX46" fmla="*/ 677201 w 1839251"/>
                <a:gd name="connsiteY46" fmla="*/ 87536 h 697393"/>
                <a:gd name="connsiteX47" fmla="*/ 686726 w 1839251"/>
                <a:gd name="connsiteY47" fmla="*/ 84361 h 697393"/>
                <a:gd name="connsiteX48" fmla="*/ 705776 w 1839251"/>
                <a:gd name="connsiteY48" fmla="*/ 74836 h 697393"/>
                <a:gd name="connsiteX49" fmla="*/ 712126 w 1839251"/>
                <a:gd name="connsiteY49" fmla="*/ 65311 h 697393"/>
                <a:gd name="connsiteX50" fmla="*/ 721651 w 1839251"/>
                <a:gd name="connsiteY50" fmla="*/ 62136 h 697393"/>
                <a:gd name="connsiteX51" fmla="*/ 731176 w 1839251"/>
                <a:gd name="connsiteY51" fmla="*/ 55786 h 697393"/>
                <a:gd name="connsiteX52" fmla="*/ 740701 w 1839251"/>
                <a:gd name="connsiteY52" fmla="*/ 36736 h 697393"/>
                <a:gd name="connsiteX53" fmla="*/ 801026 w 1839251"/>
                <a:gd name="connsiteY53" fmla="*/ 11336 h 697393"/>
                <a:gd name="connsiteX54" fmla="*/ 820076 w 1839251"/>
                <a:gd name="connsiteY54" fmla="*/ 1811 h 697393"/>
                <a:gd name="connsiteX55" fmla="*/ 839126 w 1839251"/>
                <a:gd name="connsiteY55" fmla="*/ 4986 h 697393"/>
                <a:gd name="connsiteX56" fmla="*/ 848651 w 1839251"/>
                <a:gd name="connsiteY56" fmla="*/ 8161 h 697393"/>
                <a:gd name="connsiteX57" fmla="*/ 959776 w 1839251"/>
                <a:gd name="connsiteY57" fmla="*/ 11336 h 697393"/>
                <a:gd name="connsiteX58" fmla="*/ 972476 w 1839251"/>
                <a:gd name="connsiteY58" fmla="*/ 14511 h 697393"/>
                <a:gd name="connsiteX59" fmla="*/ 978826 w 1839251"/>
                <a:gd name="connsiteY59" fmla="*/ 24036 h 697393"/>
                <a:gd name="connsiteX60" fmla="*/ 997876 w 1839251"/>
                <a:gd name="connsiteY60" fmla="*/ 36736 h 697393"/>
                <a:gd name="connsiteX61" fmla="*/ 1070901 w 1839251"/>
                <a:gd name="connsiteY61" fmla="*/ 36736 h 697393"/>
                <a:gd name="connsiteX62" fmla="*/ 1080426 w 1839251"/>
                <a:gd name="connsiteY62" fmla="*/ 43086 h 697393"/>
                <a:gd name="connsiteX63" fmla="*/ 1086776 w 1839251"/>
                <a:gd name="connsiteY63" fmla="*/ 52611 h 697393"/>
                <a:gd name="connsiteX64" fmla="*/ 1083601 w 1839251"/>
                <a:gd name="connsiteY64" fmla="*/ 112936 h 697393"/>
                <a:gd name="connsiteX65" fmla="*/ 1077251 w 1839251"/>
                <a:gd name="connsiteY65" fmla="*/ 141511 h 697393"/>
                <a:gd name="connsiteX66" fmla="*/ 1080426 w 1839251"/>
                <a:gd name="connsiteY66" fmla="*/ 170086 h 697393"/>
                <a:gd name="connsiteX67" fmla="*/ 1089951 w 1839251"/>
                <a:gd name="connsiteY67" fmla="*/ 173261 h 697393"/>
                <a:gd name="connsiteX68" fmla="*/ 1124876 w 1839251"/>
                <a:gd name="connsiteY68" fmla="*/ 182786 h 697393"/>
                <a:gd name="connsiteX69" fmla="*/ 1137576 w 1839251"/>
                <a:gd name="connsiteY69" fmla="*/ 189136 h 697393"/>
                <a:gd name="connsiteX70" fmla="*/ 1156626 w 1839251"/>
                <a:gd name="connsiteY70" fmla="*/ 195486 h 697393"/>
                <a:gd name="connsiteX71" fmla="*/ 1166151 w 1839251"/>
                <a:gd name="connsiteY71" fmla="*/ 249461 h 697393"/>
                <a:gd name="connsiteX72" fmla="*/ 1175676 w 1839251"/>
                <a:gd name="connsiteY72" fmla="*/ 252636 h 697393"/>
                <a:gd name="connsiteX73" fmla="*/ 1204251 w 1839251"/>
                <a:gd name="connsiteY73" fmla="*/ 265336 h 697393"/>
                <a:gd name="connsiteX74" fmla="*/ 1213776 w 1839251"/>
                <a:gd name="connsiteY74" fmla="*/ 268511 h 697393"/>
                <a:gd name="connsiteX75" fmla="*/ 1216951 w 1839251"/>
                <a:gd name="connsiteY75" fmla="*/ 281211 h 697393"/>
                <a:gd name="connsiteX76" fmla="*/ 1226476 w 1839251"/>
                <a:gd name="connsiteY76" fmla="*/ 284386 h 697393"/>
                <a:gd name="connsiteX77" fmla="*/ 1258226 w 1839251"/>
                <a:gd name="connsiteY77" fmla="*/ 287561 h 697393"/>
                <a:gd name="connsiteX78" fmla="*/ 1264576 w 1839251"/>
                <a:gd name="connsiteY78" fmla="*/ 297086 h 697393"/>
                <a:gd name="connsiteX79" fmla="*/ 1274101 w 1839251"/>
                <a:gd name="connsiteY79" fmla="*/ 303436 h 697393"/>
                <a:gd name="connsiteX80" fmla="*/ 1277276 w 1839251"/>
                <a:gd name="connsiteY80" fmla="*/ 312961 h 697393"/>
                <a:gd name="connsiteX81" fmla="*/ 1302676 w 1839251"/>
                <a:gd name="connsiteY81" fmla="*/ 309786 h 697393"/>
                <a:gd name="connsiteX82" fmla="*/ 1305851 w 1839251"/>
                <a:gd name="connsiteY82" fmla="*/ 300261 h 697393"/>
                <a:gd name="connsiteX83" fmla="*/ 1312201 w 1839251"/>
                <a:gd name="connsiteY83" fmla="*/ 290736 h 697393"/>
                <a:gd name="connsiteX84" fmla="*/ 1372526 w 1839251"/>
                <a:gd name="connsiteY84" fmla="*/ 265336 h 697393"/>
                <a:gd name="connsiteX85" fmla="*/ 1391576 w 1839251"/>
                <a:gd name="connsiteY85" fmla="*/ 252636 h 697393"/>
                <a:gd name="connsiteX86" fmla="*/ 1401101 w 1839251"/>
                <a:gd name="connsiteY86" fmla="*/ 246286 h 697393"/>
                <a:gd name="connsiteX87" fmla="*/ 1439201 w 1839251"/>
                <a:gd name="connsiteY87" fmla="*/ 239936 h 697393"/>
                <a:gd name="connsiteX88" fmla="*/ 1458251 w 1839251"/>
                <a:gd name="connsiteY88" fmla="*/ 246286 h 697393"/>
                <a:gd name="connsiteX89" fmla="*/ 1467776 w 1839251"/>
                <a:gd name="connsiteY89" fmla="*/ 249461 h 697393"/>
                <a:gd name="connsiteX90" fmla="*/ 1499526 w 1839251"/>
                <a:gd name="connsiteY90" fmla="*/ 246286 h 697393"/>
                <a:gd name="connsiteX91" fmla="*/ 1518576 w 1839251"/>
                <a:gd name="connsiteY91" fmla="*/ 233586 h 697393"/>
                <a:gd name="connsiteX92" fmla="*/ 1528101 w 1839251"/>
                <a:gd name="connsiteY92" fmla="*/ 230411 h 697393"/>
                <a:gd name="connsiteX93" fmla="*/ 1547151 w 1839251"/>
                <a:gd name="connsiteY93" fmla="*/ 233586 h 697393"/>
                <a:gd name="connsiteX94" fmla="*/ 1556676 w 1839251"/>
                <a:gd name="connsiteY94" fmla="*/ 236761 h 697393"/>
                <a:gd name="connsiteX95" fmla="*/ 1569376 w 1839251"/>
                <a:gd name="connsiteY95" fmla="*/ 230411 h 697393"/>
                <a:gd name="connsiteX96" fmla="*/ 1591601 w 1839251"/>
                <a:gd name="connsiteY96" fmla="*/ 220886 h 697393"/>
                <a:gd name="connsiteX97" fmla="*/ 1607476 w 1839251"/>
                <a:gd name="connsiteY97" fmla="*/ 208186 h 697393"/>
                <a:gd name="connsiteX98" fmla="*/ 1613826 w 1839251"/>
                <a:gd name="connsiteY98" fmla="*/ 217711 h 697393"/>
                <a:gd name="connsiteX99" fmla="*/ 1632876 w 1839251"/>
                <a:gd name="connsiteY99" fmla="*/ 230411 h 697393"/>
                <a:gd name="connsiteX100" fmla="*/ 1642401 w 1839251"/>
                <a:gd name="connsiteY100" fmla="*/ 236761 h 697393"/>
                <a:gd name="connsiteX101" fmla="*/ 1664626 w 1839251"/>
                <a:gd name="connsiteY101" fmla="*/ 262161 h 697393"/>
                <a:gd name="connsiteX102" fmla="*/ 1674151 w 1839251"/>
                <a:gd name="connsiteY102" fmla="*/ 265336 h 697393"/>
                <a:gd name="connsiteX103" fmla="*/ 1680501 w 1839251"/>
                <a:gd name="connsiteY103" fmla="*/ 274861 h 697393"/>
                <a:gd name="connsiteX104" fmla="*/ 1686851 w 1839251"/>
                <a:gd name="connsiteY104" fmla="*/ 322486 h 697393"/>
                <a:gd name="connsiteX105" fmla="*/ 1693201 w 1839251"/>
                <a:gd name="connsiteY105" fmla="*/ 332011 h 697393"/>
                <a:gd name="connsiteX106" fmla="*/ 1702726 w 1839251"/>
                <a:gd name="connsiteY106" fmla="*/ 360586 h 697393"/>
                <a:gd name="connsiteX107" fmla="*/ 1705901 w 1839251"/>
                <a:gd name="connsiteY107" fmla="*/ 370111 h 697393"/>
                <a:gd name="connsiteX108" fmla="*/ 1709076 w 1839251"/>
                <a:gd name="connsiteY108" fmla="*/ 379636 h 697393"/>
                <a:gd name="connsiteX109" fmla="*/ 1712251 w 1839251"/>
                <a:gd name="connsiteY109" fmla="*/ 392336 h 697393"/>
                <a:gd name="connsiteX110" fmla="*/ 1718601 w 1839251"/>
                <a:gd name="connsiteY110" fmla="*/ 401861 h 697393"/>
                <a:gd name="connsiteX111" fmla="*/ 1721776 w 1839251"/>
                <a:gd name="connsiteY111" fmla="*/ 411386 h 697393"/>
                <a:gd name="connsiteX112" fmla="*/ 1734476 w 1839251"/>
                <a:gd name="connsiteY112" fmla="*/ 430436 h 697393"/>
                <a:gd name="connsiteX113" fmla="*/ 1740826 w 1839251"/>
                <a:gd name="connsiteY113" fmla="*/ 439961 h 697393"/>
                <a:gd name="connsiteX114" fmla="*/ 1797976 w 1839251"/>
                <a:gd name="connsiteY114" fmla="*/ 449486 h 697393"/>
                <a:gd name="connsiteX115" fmla="*/ 1804326 w 1839251"/>
                <a:gd name="connsiteY115" fmla="*/ 474886 h 697393"/>
                <a:gd name="connsiteX116" fmla="*/ 1813851 w 1839251"/>
                <a:gd name="connsiteY116" fmla="*/ 484411 h 697393"/>
                <a:gd name="connsiteX117" fmla="*/ 1823376 w 1839251"/>
                <a:gd name="connsiteY117" fmla="*/ 487586 h 697393"/>
                <a:gd name="connsiteX118" fmla="*/ 1839251 w 1839251"/>
                <a:gd name="connsiteY118" fmla="*/ 516161 h 697393"/>
                <a:gd name="connsiteX119" fmla="*/ 1817026 w 1839251"/>
                <a:gd name="connsiteY119" fmla="*/ 522511 h 697393"/>
                <a:gd name="connsiteX120" fmla="*/ 1785276 w 1839251"/>
                <a:gd name="connsiteY120" fmla="*/ 525686 h 697393"/>
                <a:gd name="connsiteX121" fmla="*/ 1775751 w 1839251"/>
                <a:gd name="connsiteY121" fmla="*/ 528861 h 697393"/>
                <a:gd name="connsiteX122" fmla="*/ 1766226 w 1839251"/>
                <a:gd name="connsiteY122" fmla="*/ 557436 h 697393"/>
                <a:gd name="connsiteX123" fmla="*/ 1759876 w 1839251"/>
                <a:gd name="connsiteY123" fmla="*/ 566961 h 697393"/>
                <a:gd name="connsiteX124" fmla="*/ 1750351 w 1839251"/>
                <a:gd name="connsiteY124" fmla="*/ 560611 h 697393"/>
                <a:gd name="connsiteX125" fmla="*/ 1744001 w 1839251"/>
                <a:gd name="connsiteY125" fmla="*/ 551086 h 697393"/>
                <a:gd name="connsiteX126" fmla="*/ 1712251 w 1839251"/>
                <a:gd name="connsiteY126" fmla="*/ 557436 h 697393"/>
                <a:gd name="connsiteX127" fmla="*/ 1702726 w 1839251"/>
                <a:gd name="connsiteY127" fmla="*/ 566961 h 697393"/>
                <a:gd name="connsiteX128" fmla="*/ 1693201 w 1839251"/>
                <a:gd name="connsiteY128" fmla="*/ 573311 h 697393"/>
                <a:gd name="connsiteX129" fmla="*/ 1680501 w 1839251"/>
                <a:gd name="connsiteY129" fmla="*/ 592361 h 697393"/>
                <a:gd name="connsiteX130" fmla="*/ 1667801 w 1839251"/>
                <a:gd name="connsiteY130" fmla="*/ 589186 h 697393"/>
                <a:gd name="connsiteX131" fmla="*/ 1658276 w 1839251"/>
                <a:gd name="connsiteY131" fmla="*/ 570136 h 697393"/>
                <a:gd name="connsiteX132" fmla="*/ 1651926 w 1839251"/>
                <a:gd name="connsiteY132" fmla="*/ 557436 h 697393"/>
                <a:gd name="connsiteX133" fmla="*/ 1645576 w 1839251"/>
                <a:gd name="connsiteY133" fmla="*/ 576486 h 697393"/>
                <a:gd name="connsiteX134" fmla="*/ 1636051 w 1839251"/>
                <a:gd name="connsiteY134" fmla="*/ 611411 h 697393"/>
                <a:gd name="connsiteX135" fmla="*/ 1632876 w 1839251"/>
                <a:gd name="connsiteY135" fmla="*/ 636811 h 697393"/>
                <a:gd name="connsiteX136" fmla="*/ 1604301 w 1839251"/>
                <a:gd name="connsiteY136" fmla="*/ 646336 h 697393"/>
                <a:gd name="connsiteX137" fmla="*/ 1601126 w 1839251"/>
                <a:gd name="connsiteY137" fmla="*/ 665386 h 697393"/>
                <a:gd name="connsiteX138" fmla="*/ 1591601 w 1839251"/>
                <a:gd name="connsiteY138" fmla="*/ 671736 h 697393"/>
                <a:gd name="connsiteX139" fmla="*/ 1585251 w 1839251"/>
                <a:gd name="connsiteY139" fmla="*/ 681261 h 697393"/>
                <a:gd name="connsiteX140" fmla="*/ 1572551 w 1839251"/>
                <a:gd name="connsiteY140" fmla="*/ 697136 h 697393"/>
                <a:gd name="connsiteX141" fmla="*/ 1569376 w 1839251"/>
                <a:gd name="connsiteY141" fmla="*/ 697136 h 697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1839251" h="697393">
                  <a:moveTo>
                    <a:pt x="10451" y="370111"/>
                  </a:moveTo>
                  <a:cubicBezTo>
                    <a:pt x="9393" y="361644"/>
                    <a:pt x="9521" y="352943"/>
                    <a:pt x="7276" y="344711"/>
                  </a:cubicBezTo>
                  <a:cubicBezTo>
                    <a:pt x="6272" y="341030"/>
                    <a:pt x="1085" y="338999"/>
                    <a:pt x="926" y="335186"/>
                  </a:cubicBezTo>
                  <a:cubicBezTo>
                    <a:pt x="0" y="312955"/>
                    <a:pt x="2201" y="290680"/>
                    <a:pt x="4101" y="268511"/>
                  </a:cubicBezTo>
                  <a:cubicBezTo>
                    <a:pt x="7250" y="231770"/>
                    <a:pt x="6540" y="235795"/>
                    <a:pt x="13626" y="214536"/>
                  </a:cubicBezTo>
                  <a:cubicBezTo>
                    <a:pt x="17695" y="215553"/>
                    <a:pt x="31296" y="218609"/>
                    <a:pt x="35851" y="220886"/>
                  </a:cubicBezTo>
                  <a:cubicBezTo>
                    <a:pt x="39264" y="222593"/>
                    <a:pt x="42201" y="225119"/>
                    <a:pt x="45376" y="227236"/>
                  </a:cubicBezTo>
                  <a:cubicBezTo>
                    <a:pt x="47493" y="230411"/>
                    <a:pt x="50019" y="233348"/>
                    <a:pt x="51726" y="236761"/>
                  </a:cubicBezTo>
                  <a:cubicBezTo>
                    <a:pt x="53223" y="239754"/>
                    <a:pt x="52810" y="243673"/>
                    <a:pt x="54901" y="246286"/>
                  </a:cubicBezTo>
                  <a:cubicBezTo>
                    <a:pt x="57285" y="249266"/>
                    <a:pt x="61251" y="250519"/>
                    <a:pt x="64426" y="252636"/>
                  </a:cubicBezTo>
                  <a:cubicBezTo>
                    <a:pt x="72187" y="264278"/>
                    <a:pt x="74304" y="272744"/>
                    <a:pt x="86651" y="278036"/>
                  </a:cubicBezTo>
                  <a:cubicBezTo>
                    <a:pt x="90662" y="279755"/>
                    <a:pt x="95118" y="280153"/>
                    <a:pt x="99351" y="281211"/>
                  </a:cubicBezTo>
                  <a:cubicBezTo>
                    <a:pt x="105701" y="280153"/>
                    <a:pt x="112812" y="281230"/>
                    <a:pt x="118401" y="278036"/>
                  </a:cubicBezTo>
                  <a:cubicBezTo>
                    <a:pt x="121307" y="276376"/>
                    <a:pt x="119209" y="270878"/>
                    <a:pt x="121576" y="268511"/>
                  </a:cubicBezTo>
                  <a:cubicBezTo>
                    <a:pt x="123943" y="266144"/>
                    <a:pt x="127926" y="266394"/>
                    <a:pt x="131101" y="265336"/>
                  </a:cubicBezTo>
                  <a:cubicBezTo>
                    <a:pt x="142743" y="267453"/>
                    <a:pt x="154508" y="268976"/>
                    <a:pt x="166026" y="271686"/>
                  </a:cubicBezTo>
                  <a:cubicBezTo>
                    <a:pt x="172542" y="273219"/>
                    <a:pt x="178490" y="276839"/>
                    <a:pt x="185076" y="278036"/>
                  </a:cubicBezTo>
                  <a:lnTo>
                    <a:pt x="220001" y="284386"/>
                  </a:lnTo>
                  <a:cubicBezTo>
                    <a:pt x="229526" y="283328"/>
                    <a:pt x="239569" y="284486"/>
                    <a:pt x="248576" y="281211"/>
                  </a:cubicBezTo>
                  <a:cubicBezTo>
                    <a:pt x="252162" y="279907"/>
                    <a:pt x="252228" y="274384"/>
                    <a:pt x="254926" y="271686"/>
                  </a:cubicBezTo>
                  <a:cubicBezTo>
                    <a:pt x="257624" y="268988"/>
                    <a:pt x="260964" y="266886"/>
                    <a:pt x="264451" y="265336"/>
                  </a:cubicBezTo>
                  <a:cubicBezTo>
                    <a:pt x="270568" y="262618"/>
                    <a:pt x="277151" y="261103"/>
                    <a:pt x="283501" y="258986"/>
                  </a:cubicBezTo>
                  <a:lnTo>
                    <a:pt x="293026" y="255811"/>
                  </a:lnTo>
                  <a:cubicBezTo>
                    <a:pt x="296201" y="254753"/>
                    <a:pt x="299766" y="254492"/>
                    <a:pt x="302551" y="252636"/>
                  </a:cubicBezTo>
                  <a:cubicBezTo>
                    <a:pt x="311143" y="246908"/>
                    <a:pt x="314705" y="243964"/>
                    <a:pt x="324776" y="239936"/>
                  </a:cubicBezTo>
                  <a:cubicBezTo>
                    <a:pt x="330991" y="237450"/>
                    <a:pt x="337476" y="235703"/>
                    <a:pt x="343826" y="233586"/>
                  </a:cubicBezTo>
                  <a:cubicBezTo>
                    <a:pt x="347001" y="232528"/>
                    <a:pt x="350566" y="232267"/>
                    <a:pt x="353351" y="230411"/>
                  </a:cubicBezTo>
                  <a:lnTo>
                    <a:pt x="372401" y="217711"/>
                  </a:lnTo>
                  <a:lnTo>
                    <a:pt x="381926" y="211361"/>
                  </a:lnTo>
                  <a:cubicBezTo>
                    <a:pt x="384043" y="208186"/>
                    <a:pt x="385578" y="204534"/>
                    <a:pt x="388276" y="201836"/>
                  </a:cubicBezTo>
                  <a:cubicBezTo>
                    <a:pt x="390974" y="199138"/>
                    <a:pt x="395417" y="198466"/>
                    <a:pt x="397801" y="195486"/>
                  </a:cubicBezTo>
                  <a:cubicBezTo>
                    <a:pt x="410116" y="180092"/>
                    <a:pt x="389719" y="189713"/>
                    <a:pt x="410501" y="182786"/>
                  </a:cubicBezTo>
                  <a:cubicBezTo>
                    <a:pt x="439352" y="186908"/>
                    <a:pt x="425626" y="183594"/>
                    <a:pt x="451776" y="192311"/>
                  </a:cubicBezTo>
                  <a:lnTo>
                    <a:pt x="461301" y="195486"/>
                  </a:lnTo>
                  <a:cubicBezTo>
                    <a:pt x="469179" y="194880"/>
                    <a:pt x="498394" y="195989"/>
                    <a:pt x="512101" y="189136"/>
                  </a:cubicBezTo>
                  <a:cubicBezTo>
                    <a:pt x="515514" y="187429"/>
                    <a:pt x="518695" y="185229"/>
                    <a:pt x="521626" y="182786"/>
                  </a:cubicBezTo>
                  <a:cubicBezTo>
                    <a:pt x="525075" y="179911"/>
                    <a:pt x="527976" y="176436"/>
                    <a:pt x="531151" y="173261"/>
                  </a:cubicBezTo>
                  <a:cubicBezTo>
                    <a:pt x="537530" y="154124"/>
                    <a:pt x="528918" y="172476"/>
                    <a:pt x="547026" y="157386"/>
                  </a:cubicBezTo>
                  <a:cubicBezTo>
                    <a:pt x="549957" y="154943"/>
                    <a:pt x="551669" y="151274"/>
                    <a:pt x="553376" y="147861"/>
                  </a:cubicBezTo>
                  <a:cubicBezTo>
                    <a:pt x="554873" y="144868"/>
                    <a:pt x="553938" y="140427"/>
                    <a:pt x="556551" y="138336"/>
                  </a:cubicBezTo>
                  <a:cubicBezTo>
                    <a:pt x="559958" y="135610"/>
                    <a:pt x="565018" y="136219"/>
                    <a:pt x="569251" y="135161"/>
                  </a:cubicBezTo>
                  <a:lnTo>
                    <a:pt x="588301" y="122461"/>
                  </a:lnTo>
                  <a:cubicBezTo>
                    <a:pt x="591476" y="120344"/>
                    <a:pt x="594206" y="117318"/>
                    <a:pt x="597826" y="116111"/>
                  </a:cubicBezTo>
                  <a:cubicBezTo>
                    <a:pt x="611841" y="111439"/>
                    <a:pt x="604358" y="114433"/>
                    <a:pt x="620051" y="106586"/>
                  </a:cubicBezTo>
                  <a:cubicBezTo>
                    <a:pt x="622168" y="103411"/>
                    <a:pt x="623226" y="99178"/>
                    <a:pt x="626401" y="97061"/>
                  </a:cubicBezTo>
                  <a:cubicBezTo>
                    <a:pt x="630032" y="94640"/>
                    <a:pt x="634812" y="94690"/>
                    <a:pt x="639101" y="93886"/>
                  </a:cubicBezTo>
                  <a:cubicBezTo>
                    <a:pt x="651756" y="91513"/>
                    <a:pt x="664987" y="91607"/>
                    <a:pt x="677201" y="87536"/>
                  </a:cubicBezTo>
                  <a:cubicBezTo>
                    <a:pt x="680376" y="86478"/>
                    <a:pt x="683733" y="85858"/>
                    <a:pt x="686726" y="84361"/>
                  </a:cubicBezTo>
                  <a:cubicBezTo>
                    <a:pt x="711345" y="72051"/>
                    <a:pt x="681835" y="82816"/>
                    <a:pt x="705776" y="74836"/>
                  </a:cubicBezTo>
                  <a:cubicBezTo>
                    <a:pt x="707893" y="71661"/>
                    <a:pt x="709146" y="67695"/>
                    <a:pt x="712126" y="65311"/>
                  </a:cubicBezTo>
                  <a:cubicBezTo>
                    <a:pt x="714739" y="63220"/>
                    <a:pt x="718658" y="63633"/>
                    <a:pt x="721651" y="62136"/>
                  </a:cubicBezTo>
                  <a:cubicBezTo>
                    <a:pt x="725064" y="60429"/>
                    <a:pt x="728001" y="57903"/>
                    <a:pt x="731176" y="55786"/>
                  </a:cubicBezTo>
                  <a:cubicBezTo>
                    <a:pt x="742755" y="21048"/>
                    <a:pt x="724288" y="73665"/>
                    <a:pt x="740701" y="36736"/>
                  </a:cubicBezTo>
                  <a:cubicBezTo>
                    <a:pt x="757028" y="0"/>
                    <a:pt x="728905" y="19821"/>
                    <a:pt x="801026" y="11336"/>
                  </a:cubicBezTo>
                  <a:cubicBezTo>
                    <a:pt x="805842" y="8125"/>
                    <a:pt x="813503" y="1811"/>
                    <a:pt x="820076" y="1811"/>
                  </a:cubicBezTo>
                  <a:cubicBezTo>
                    <a:pt x="826514" y="1811"/>
                    <a:pt x="832842" y="3589"/>
                    <a:pt x="839126" y="4986"/>
                  </a:cubicBezTo>
                  <a:cubicBezTo>
                    <a:pt x="842393" y="5712"/>
                    <a:pt x="845309" y="7985"/>
                    <a:pt x="848651" y="8161"/>
                  </a:cubicBezTo>
                  <a:cubicBezTo>
                    <a:pt x="885657" y="10109"/>
                    <a:pt x="922734" y="10278"/>
                    <a:pt x="959776" y="11336"/>
                  </a:cubicBezTo>
                  <a:cubicBezTo>
                    <a:pt x="964009" y="12394"/>
                    <a:pt x="968845" y="12090"/>
                    <a:pt x="972476" y="14511"/>
                  </a:cubicBezTo>
                  <a:cubicBezTo>
                    <a:pt x="975651" y="16628"/>
                    <a:pt x="976383" y="21105"/>
                    <a:pt x="978826" y="24036"/>
                  </a:cubicBezTo>
                  <a:cubicBezTo>
                    <a:pt x="987973" y="35013"/>
                    <a:pt x="986137" y="32823"/>
                    <a:pt x="997876" y="36736"/>
                  </a:cubicBezTo>
                  <a:cubicBezTo>
                    <a:pt x="1028745" y="32326"/>
                    <a:pt x="1031114" y="30454"/>
                    <a:pt x="1070901" y="36736"/>
                  </a:cubicBezTo>
                  <a:cubicBezTo>
                    <a:pt x="1074670" y="37331"/>
                    <a:pt x="1077251" y="40969"/>
                    <a:pt x="1080426" y="43086"/>
                  </a:cubicBezTo>
                  <a:cubicBezTo>
                    <a:pt x="1082543" y="46261"/>
                    <a:pt x="1086603" y="48799"/>
                    <a:pt x="1086776" y="52611"/>
                  </a:cubicBezTo>
                  <a:cubicBezTo>
                    <a:pt x="1087690" y="72726"/>
                    <a:pt x="1085273" y="92869"/>
                    <a:pt x="1083601" y="112936"/>
                  </a:cubicBezTo>
                  <a:cubicBezTo>
                    <a:pt x="1083097" y="118982"/>
                    <a:pt x="1078883" y="134983"/>
                    <a:pt x="1077251" y="141511"/>
                  </a:cubicBezTo>
                  <a:cubicBezTo>
                    <a:pt x="1078309" y="151036"/>
                    <a:pt x="1076867" y="161188"/>
                    <a:pt x="1080426" y="170086"/>
                  </a:cubicBezTo>
                  <a:cubicBezTo>
                    <a:pt x="1081669" y="173193"/>
                    <a:pt x="1086958" y="171764"/>
                    <a:pt x="1089951" y="173261"/>
                  </a:cubicBezTo>
                  <a:cubicBezTo>
                    <a:pt x="1113964" y="185268"/>
                    <a:pt x="1079168" y="177073"/>
                    <a:pt x="1124876" y="182786"/>
                  </a:cubicBezTo>
                  <a:cubicBezTo>
                    <a:pt x="1129109" y="184903"/>
                    <a:pt x="1133182" y="187378"/>
                    <a:pt x="1137576" y="189136"/>
                  </a:cubicBezTo>
                  <a:cubicBezTo>
                    <a:pt x="1143791" y="191622"/>
                    <a:pt x="1156626" y="195486"/>
                    <a:pt x="1156626" y="195486"/>
                  </a:cubicBezTo>
                  <a:cubicBezTo>
                    <a:pt x="1157061" y="201576"/>
                    <a:pt x="1152335" y="238408"/>
                    <a:pt x="1166151" y="249461"/>
                  </a:cubicBezTo>
                  <a:cubicBezTo>
                    <a:pt x="1168764" y="251552"/>
                    <a:pt x="1172683" y="251139"/>
                    <a:pt x="1175676" y="252636"/>
                  </a:cubicBezTo>
                  <a:cubicBezTo>
                    <a:pt x="1205865" y="267730"/>
                    <a:pt x="1155104" y="248954"/>
                    <a:pt x="1204251" y="265336"/>
                  </a:cubicBezTo>
                  <a:lnTo>
                    <a:pt x="1213776" y="268511"/>
                  </a:lnTo>
                  <a:cubicBezTo>
                    <a:pt x="1214834" y="272744"/>
                    <a:pt x="1214225" y="277804"/>
                    <a:pt x="1216951" y="281211"/>
                  </a:cubicBezTo>
                  <a:cubicBezTo>
                    <a:pt x="1219042" y="283824"/>
                    <a:pt x="1223168" y="283877"/>
                    <a:pt x="1226476" y="284386"/>
                  </a:cubicBezTo>
                  <a:cubicBezTo>
                    <a:pt x="1236988" y="286003"/>
                    <a:pt x="1247643" y="286503"/>
                    <a:pt x="1258226" y="287561"/>
                  </a:cubicBezTo>
                  <a:cubicBezTo>
                    <a:pt x="1260343" y="290736"/>
                    <a:pt x="1261878" y="294388"/>
                    <a:pt x="1264576" y="297086"/>
                  </a:cubicBezTo>
                  <a:cubicBezTo>
                    <a:pt x="1267274" y="299784"/>
                    <a:pt x="1271717" y="300456"/>
                    <a:pt x="1274101" y="303436"/>
                  </a:cubicBezTo>
                  <a:cubicBezTo>
                    <a:pt x="1276192" y="306049"/>
                    <a:pt x="1276218" y="309786"/>
                    <a:pt x="1277276" y="312961"/>
                  </a:cubicBezTo>
                  <a:cubicBezTo>
                    <a:pt x="1285743" y="311903"/>
                    <a:pt x="1294879" y="313251"/>
                    <a:pt x="1302676" y="309786"/>
                  </a:cubicBezTo>
                  <a:cubicBezTo>
                    <a:pt x="1305734" y="308427"/>
                    <a:pt x="1304354" y="303254"/>
                    <a:pt x="1305851" y="300261"/>
                  </a:cubicBezTo>
                  <a:cubicBezTo>
                    <a:pt x="1307558" y="296848"/>
                    <a:pt x="1310084" y="293911"/>
                    <a:pt x="1312201" y="290736"/>
                  </a:cubicBezTo>
                  <a:cubicBezTo>
                    <a:pt x="1318644" y="245632"/>
                    <a:pt x="1306450" y="279102"/>
                    <a:pt x="1372526" y="265336"/>
                  </a:cubicBezTo>
                  <a:cubicBezTo>
                    <a:pt x="1379997" y="263779"/>
                    <a:pt x="1385226" y="256869"/>
                    <a:pt x="1391576" y="252636"/>
                  </a:cubicBezTo>
                  <a:lnTo>
                    <a:pt x="1401101" y="246286"/>
                  </a:lnTo>
                  <a:cubicBezTo>
                    <a:pt x="1412690" y="228903"/>
                    <a:pt x="1405497" y="233617"/>
                    <a:pt x="1439201" y="239936"/>
                  </a:cubicBezTo>
                  <a:cubicBezTo>
                    <a:pt x="1445780" y="241170"/>
                    <a:pt x="1451901" y="244169"/>
                    <a:pt x="1458251" y="246286"/>
                  </a:cubicBezTo>
                  <a:lnTo>
                    <a:pt x="1467776" y="249461"/>
                  </a:lnTo>
                  <a:cubicBezTo>
                    <a:pt x="1478359" y="248403"/>
                    <a:pt x="1489374" y="249458"/>
                    <a:pt x="1499526" y="246286"/>
                  </a:cubicBezTo>
                  <a:cubicBezTo>
                    <a:pt x="1506810" y="244010"/>
                    <a:pt x="1511336" y="235999"/>
                    <a:pt x="1518576" y="233586"/>
                  </a:cubicBezTo>
                  <a:lnTo>
                    <a:pt x="1528101" y="230411"/>
                  </a:lnTo>
                  <a:cubicBezTo>
                    <a:pt x="1534451" y="231469"/>
                    <a:pt x="1540867" y="232189"/>
                    <a:pt x="1547151" y="233586"/>
                  </a:cubicBezTo>
                  <a:cubicBezTo>
                    <a:pt x="1550418" y="234312"/>
                    <a:pt x="1553363" y="237234"/>
                    <a:pt x="1556676" y="236761"/>
                  </a:cubicBezTo>
                  <a:cubicBezTo>
                    <a:pt x="1561361" y="236092"/>
                    <a:pt x="1565026" y="232275"/>
                    <a:pt x="1569376" y="230411"/>
                  </a:cubicBezTo>
                  <a:cubicBezTo>
                    <a:pt x="1602078" y="216396"/>
                    <a:pt x="1549480" y="241946"/>
                    <a:pt x="1591601" y="220886"/>
                  </a:cubicBezTo>
                  <a:cubicBezTo>
                    <a:pt x="1594023" y="217253"/>
                    <a:pt x="1599404" y="204957"/>
                    <a:pt x="1607476" y="208186"/>
                  </a:cubicBezTo>
                  <a:cubicBezTo>
                    <a:pt x="1611019" y="209603"/>
                    <a:pt x="1610954" y="215198"/>
                    <a:pt x="1613826" y="217711"/>
                  </a:cubicBezTo>
                  <a:cubicBezTo>
                    <a:pt x="1619569" y="222737"/>
                    <a:pt x="1626526" y="226178"/>
                    <a:pt x="1632876" y="230411"/>
                  </a:cubicBezTo>
                  <a:lnTo>
                    <a:pt x="1642401" y="236761"/>
                  </a:lnTo>
                  <a:cubicBezTo>
                    <a:pt x="1651926" y="251048"/>
                    <a:pt x="1651397" y="255546"/>
                    <a:pt x="1664626" y="262161"/>
                  </a:cubicBezTo>
                  <a:cubicBezTo>
                    <a:pt x="1667619" y="263658"/>
                    <a:pt x="1670976" y="264278"/>
                    <a:pt x="1674151" y="265336"/>
                  </a:cubicBezTo>
                  <a:cubicBezTo>
                    <a:pt x="1676268" y="268511"/>
                    <a:pt x="1680277" y="271052"/>
                    <a:pt x="1680501" y="274861"/>
                  </a:cubicBezTo>
                  <a:cubicBezTo>
                    <a:pt x="1683437" y="324766"/>
                    <a:pt x="1661803" y="314137"/>
                    <a:pt x="1686851" y="322486"/>
                  </a:cubicBezTo>
                  <a:cubicBezTo>
                    <a:pt x="1688968" y="325661"/>
                    <a:pt x="1691651" y="328524"/>
                    <a:pt x="1693201" y="332011"/>
                  </a:cubicBezTo>
                  <a:lnTo>
                    <a:pt x="1702726" y="360586"/>
                  </a:lnTo>
                  <a:lnTo>
                    <a:pt x="1705901" y="370111"/>
                  </a:lnTo>
                  <a:cubicBezTo>
                    <a:pt x="1706959" y="373286"/>
                    <a:pt x="1708264" y="376389"/>
                    <a:pt x="1709076" y="379636"/>
                  </a:cubicBezTo>
                  <a:cubicBezTo>
                    <a:pt x="1710134" y="383869"/>
                    <a:pt x="1710532" y="388325"/>
                    <a:pt x="1712251" y="392336"/>
                  </a:cubicBezTo>
                  <a:cubicBezTo>
                    <a:pt x="1713754" y="395843"/>
                    <a:pt x="1716894" y="398448"/>
                    <a:pt x="1718601" y="401861"/>
                  </a:cubicBezTo>
                  <a:cubicBezTo>
                    <a:pt x="1720098" y="404854"/>
                    <a:pt x="1720151" y="408460"/>
                    <a:pt x="1721776" y="411386"/>
                  </a:cubicBezTo>
                  <a:cubicBezTo>
                    <a:pt x="1725482" y="418057"/>
                    <a:pt x="1730243" y="424086"/>
                    <a:pt x="1734476" y="430436"/>
                  </a:cubicBezTo>
                  <a:cubicBezTo>
                    <a:pt x="1736593" y="433611"/>
                    <a:pt x="1737206" y="438754"/>
                    <a:pt x="1740826" y="439961"/>
                  </a:cubicBezTo>
                  <a:cubicBezTo>
                    <a:pt x="1771966" y="450341"/>
                    <a:pt x="1753206" y="445755"/>
                    <a:pt x="1797976" y="449486"/>
                  </a:cubicBezTo>
                  <a:cubicBezTo>
                    <a:pt x="1798434" y="451776"/>
                    <a:pt x="1801537" y="470702"/>
                    <a:pt x="1804326" y="474886"/>
                  </a:cubicBezTo>
                  <a:cubicBezTo>
                    <a:pt x="1806817" y="478622"/>
                    <a:pt x="1810115" y="481920"/>
                    <a:pt x="1813851" y="484411"/>
                  </a:cubicBezTo>
                  <a:cubicBezTo>
                    <a:pt x="1816636" y="486267"/>
                    <a:pt x="1820201" y="486528"/>
                    <a:pt x="1823376" y="487586"/>
                  </a:cubicBezTo>
                  <a:cubicBezTo>
                    <a:pt x="1837932" y="509421"/>
                    <a:pt x="1833663" y="499396"/>
                    <a:pt x="1839251" y="516161"/>
                  </a:cubicBezTo>
                  <a:cubicBezTo>
                    <a:pt x="1832466" y="518423"/>
                    <a:pt x="1824003" y="521514"/>
                    <a:pt x="1817026" y="522511"/>
                  </a:cubicBezTo>
                  <a:cubicBezTo>
                    <a:pt x="1806497" y="524015"/>
                    <a:pt x="1795859" y="524628"/>
                    <a:pt x="1785276" y="525686"/>
                  </a:cubicBezTo>
                  <a:cubicBezTo>
                    <a:pt x="1782101" y="526744"/>
                    <a:pt x="1778118" y="526494"/>
                    <a:pt x="1775751" y="528861"/>
                  </a:cubicBezTo>
                  <a:cubicBezTo>
                    <a:pt x="1767207" y="537405"/>
                    <a:pt x="1770079" y="547162"/>
                    <a:pt x="1766226" y="557436"/>
                  </a:cubicBezTo>
                  <a:cubicBezTo>
                    <a:pt x="1764886" y="561009"/>
                    <a:pt x="1761993" y="563786"/>
                    <a:pt x="1759876" y="566961"/>
                  </a:cubicBezTo>
                  <a:cubicBezTo>
                    <a:pt x="1756701" y="564844"/>
                    <a:pt x="1753049" y="563309"/>
                    <a:pt x="1750351" y="560611"/>
                  </a:cubicBezTo>
                  <a:cubicBezTo>
                    <a:pt x="1747653" y="557913"/>
                    <a:pt x="1747804" y="551403"/>
                    <a:pt x="1744001" y="551086"/>
                  </a:cubicBezTo>
                  <a:cubicBezTo>
                    <a:pt x="1733245" y="550190"/>
                    <a:pt x="1722834" y="555319"/>
                    <a:pt x="1712251" y="557436"/>
                  </a:cubicBezTo>
                  <a:cubicBezTo>
                    <a:pt x="1709076" y="560611"/>
                    <a:pt x="1706175" y="564086"/>
                    <a:pt x="1702726" y="566961"/>
                  </a:cubicBezTo>
                  <a:cubicBezTo>
                    <a:pt x="1699795" y="569404"/>
                    <a:pt x="1695094" y="569998"/>
                    <a:pt x="1693201" y="573311"/>
                  </a:cubicBezTo>
                  <a:cubicBezTo>
                    <a:pt x="1680580" y="595398"/>
                    <a:pt x="1700597" y="585662"/>
                    <a:pt x="1680501" y="592361"/>
                  </a:cubicBezTo>
                  <a:cubicBezTo>
                    <a:pt x="1676268" y="591303"/>
                    <a:pt x="1671432" y="591607"/>
                    <a:pt x="1667801" y="589186"/>
                  </a:cubicBezTo>
                  <a:cubicBezTo>
                    <a:pt x="1661699" y="585118"/>
                    <a:pt x="1660812" y="576052"/>
                    <a:pt x="1658276" y="570136"/>
                  </a:cubicBezTo>
                  <a:cubicBezTo>
                    <a:pt x="1656412" y="565786"/>
                    <a:pt x="1654043" y="561669"/>
                    <a:pt x="1651926" y="557436"/>
                  </a:cubicBezTo>
                  <a:lnTo>
                    <a:pt x="1645576" y="576486"/>
                  </a:lnTo>
                  <a:cubicBezTo>
                    <a:pt x="1641838" y="587699"/>
                    <a:pt x="1637483" y="599952"/>
                    <a:pt x="1636051" y="611411"/>
                  </a:cubicBezTo>
                  <a:cubicBezTo>
                    <a:pt x="1634993" y="619878"/>
                    <a:pt x="1636045" y="628889"/>
                    <a:pt x="1632876" y="636811"/>
                  </a:cubicBezTo>
                  <a:cubicBezTo>
                    <a:pt x="1629687" y="644783"/>
                    <a:pt x="1607389" y="645821"/>
                    <a:pt x="1604301" y="646336"/>
                  </a:cubicBezTo>
                  <a:cubicBezTo>
                    <a:pt x="1603243" y="652686"/>
                    <a:pt x="1604005" y="659628"/>
                    <a:pt x="1601126" y="665386"/>
                  </a:cubicBezTo>
                  <a:cubicBezTo>
                    <a:pt x="1599419" y="668799"/>
                    <a:pt x="1594299" y="669038"/>
                    <a:pt x="1591601" y="671736"/>
                  </a:cubicBezTo>
                  <a:cubicBezTo>
                    <a:pt x="1588903" y="674434"/>
                    <a:pt x="1587368" y="678086"/>
                    <a:pt x="1585251" y="681261"/>
                  </a:cubicBezTo>
                  <a:cubicBezTo>
                    <a:pt x="1581660" y="695624"/>
                    <a:pt x="1585912" y="693796"/>
                    <a:pt x="1572551" y="697136"/>
                  </a:cubicBezTo>
                  <a:cubicBezTo>
                    <a:pt x="1571524" y="697393"/>
                    <a:pt x="1570434" y="697136"/>
                    <a:pt x="1569376" y="697136"/>
                  </a:cubicBezTo>
                </a:path>
              </a:pathLst>
            </a:cu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43021" name="Rectangle 3">
            <a:extLst>
              <a:ext uri="{FF2B5EF4-FFF2-40B4-BE49-F238E27FC236}">
                <a16:creationId xmlns:a16="http://schemas.microsoft.com/office/drawing/2014/main" id="{180FFA52-EF69-4116-9199-295A49B13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04801"/>
            <a:ext cx="8839200" cy="646113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altLang="en-US" sz="3600">
                <a:solidFill>
                  <a:srgbClr val="FFFFFF"/>
                </a:solidFill>
              </a:rPr>
              <a:t>East of England … X mas past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CDDD648-5C53-4A13-BD0A-1ACFDE2F76D1}"/>
              </a:ext>
            </a:extLst>
          </p:cNvPr>
          <p:cNvGrpSpPr/>
          <p:nvPr/>
        </p:nvGrpSpPr>
        <p:grpSpPr>
          <a:xfrm>
            <a:off x="9594850" y="3828119"/>
            <a:ext cx="2143125" cy="2772710"/>
            <a:chOff x="9594850" y="3828119"/>
            <a:chExt cx="2143125" cy="277271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845DB2B-01B4-4982-8495-05353B8D2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94850" y="4457704"/>
              <a:ext cx="2143125" cy="214312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1733439-0385-49C5-B9A5-48214F7CD229}"/>
                </a:ext>
              </a:extLst>
            </p:cNvPr>
            <p:cNvSpPr txBox="1"/>
            <p:nvPr/>
          </p:nvSpPr>
          <p:spPr>
            <a:xfrm>
              <a:off x="9761223" y="3828119"/>
              <a:ext cx="18053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/>
                <a:t>5.9 Million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64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C28EC-6D5D-4F29-B42F-B903B5858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/>
              <a:t>50 YO male</a:t>
            </a:r>
            <a:endParaRPr lang="en-US" dirty="0"/>
          </a:p>
        </p:txBody>
      </p:sp>
      <p:sp>
        <p:nvSpPr>
          <p:cNvPr id="36867" name="Content Placeholder 2">
            <a:extLst>
              <a:ext uri="{FF2B5EF4-FFF2-40B4-BE49-F238E27FC236}">
                <a16:creationId xmlns:a16="http://schemas.microsoft.com/office/drawing/2014/main" id="{95862AC9-42B0-45DB-BDAA-8CB17FF7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Road traffic accident rolled lorry</a:t>
            </a:r>
          </a:p>
          <a:p>
            <a:pPr lvl="1" eaLnBrk="1" hangingPunct="1"/>
            <a:r>
              <a:rPr lang="en-GB" altLang="en-US"/>
              <a:t>Pain in pelvis and legs</a:t>
            </a:r>
          </a:p>
          <a:p>
            <a:pPr lvl="2" eaLnBrk="1" hangingPunct="1"/>
            <a:r>
              <a:rPr lang="en-GB" altLang="en-US"/>
              <a:t>A – clear talking (neck immobilised)</a:t>
            </a:r>
          </a:p>
          <a:p>
            <a:pPr lvl="2" eaLnBrk="1" hangingPunct="1"/>
            <a:r>
              <a:rPr lang="en-GB" altLang="en-US"/>
              <a:t>B – O2 sats 95 chest clear slight tachypnoea</a:t>
            </a:r>
          </a:p>
          <a:p>
            <a:pPr lvl="2" eaLnBrk="1" hangingPunct="1"/>
            <a:r>
              <a:rPr lang="en-GB" altLang="en-US"/>
              <a:t>C – Initially H/D stable</a:t>
            </a:r>
          </a:p>
          <a:p>
            <a:pPr lvl="2" eaLnBrk="1" hangingPunct="1"/>
            <a:r>
              <a:rPr lang="en-GB" altLang="en-US"/>
              <a:t>D – No head injury</a:t>
            </a:r>
          </a:p>
          <a:p>
            <a:pPr lvl="2" eaLnBrk="1" hangingPunct="1"/>
            <a:r>
              <a:rPr lang="en-GB" altLang="en-US"/>
              <a:t>E – Pain in pelvis</a:t>
            </a:r>
          </a:p>
        </p:txBody>
      </p:sp>
    </p:spTree>
    <p:extLst>
      <p:ext uri="{BB962C8B-B14F-4D97-AF65-F5344CB8AC3E}">
        <p14:creationId xmlns:p14="http://schemas.microsoft.com/office/powerpoint/2010/main" val="2265051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BE8486DE-A6FE-4A9C-9AFD-1141EE954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0"/>
            <a:ext cx="5113337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22D2D15-5590-48BF-8BBD-73E6FBF74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3700" y="74614"/>
            <a:ext cx="3924300" cy="3024187"/>
          </a:xfrm>
        </p:spPr>
        <p:txBody>
          <a:bodyPr/>
          <a:lstStyle/>
          <a:p>
            <a:pPr eaLnBrk="1" hangingPunct="1"/>
            <a:r>
              <a:rPr lang="en-GB" altLang="en-US" sz="2000" dirty="0"/>
              <a:t>No distended, that’s him</a:t>
            </a:r>
          </a:p>
          <a:p>
            <a:pPr eaLnBrk="1" hangingPunct="1"/>
            <a:r>
              <a:rPr lang="en-GB" altLang="en-US" sz="2000" dirty="0"/>
              <a:t>No intraperitoneal blood</a:t>
            </a:r>
          </a:p>
          <a:p>
            <a:pPr eaLnBrk="1" hangingPunct="1"/>
            <a:r>
              <a:rPr lang="en-GB" altLang="en-US" sz="2000" dirty="0"/>
              <a:t>No visceral injury</a:t>
            </a:r>
            <a:endParaRPr lang="en-US" altLang="en-US" sz="2000" dirty="0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A67314F0-0CC2-4D1F-9DEB-76AEF3812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68263"/>
            <a:ext cx="50927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FF7B45-6E45-4068-A78C-281F37330B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563" y="2205038"/>
            <a:ext cx="2932112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4FDD11-EE2D-4809-9354-941839C4E4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6" y="4318001"/>
            <a:ext cx="3381375" cy="252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DAB07D-30D9-49B9-B7BE-21F01E95FA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563" y="6350"/>
            <a:ext cx="51228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303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C218C-A5B4-440E-99FC-D7822147B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204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/>
              <a:t>Orthopaedics</a:t>
            </a:r>
            <a:r>
              <a:rPr lang="en-US" dirty="0"/>
              <a:t> called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F96CC2F-A001-4FD9-9FAD-2D3BA8491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412875"/>
            <a:ext cx="8229600" cy="4895850"/>
          </a:xfrm>
        </p:spPr>
        <p:txBody>
          <a:bodyPr/>
          <a:lstStyle/>
          <a:p>
            <a:pPr eaLnBrk="1" hangingPunct="1"/>
            <a:r>
              <a:rPr lang="en-US" altLang="en-US"/>
              <a:t>Isolated pelvic injury</a:t>
            </a:r>
          </a:p>
          <a:p>
            <a:pPr eaLnBrk="1" hangingPunct="1"/>
            <a:r>
              <a:rPr lang="en-US" altLang="en-US"/>
              <a:t>Drops his BP after CT</a:t>
            </a:r>
          </a:p>
          <a:p>
            <a:pPr lvl="2" eaLnBrk="1" hangingPunct="1"/>
            <a:r>
              <a:rPr lang="en-US" altLang="en-US"/>
              <a:t>Agitated, tachypnoeic</a:t>
            </a:r>
          </a:p>
          <a:p>
            <a:pPr lvl="2" eaLnBrk="1" hangingPunct="1"/>
            <a:r>
              <a:rPr lang="en-US" altLang="en-US"/>
              <a:t>Intubate</a:t>
            </a:r>
          </a:p>
        </p:txBody>
      </p:sp>
      <p:pic>
        <p:nvPicPr>
          <p:cNvPr id="38916" name="Content Placeholder 2">
            <a:extLst>
              <a:ext uri="{FF2B5EF4-FFF2-40B4-BE49-F238E27FC236}">
                <a16:creationId xmlns:a16="http://schemas.microsoft.com/office/drawing/2014/main" id="{44024B92-8E46-4278-80B6-CC5F2DE98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37" b="12920"/>
          <a:stretch>
            <a:fillRect/>
          </a:stretch>
        </p:blipFill>
        <p:spPr bwMode="auto">
          <a:xfrm>
            <a:off x="6167439" y="3284539"/>
            <a:ext cx="4321175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040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76A3F-7E92-469C-8A47-11ABCCF3E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1657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Now what?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48F4CE-960B-42AA-BD5D-FED8FBD6C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9170" y="1173329"/>
            <a:ext cx="4402137" cy="4708525"/>
          </a:xfrm>
        </p:spPr>
        <p:txBody>
          <a:bodyPr/>
          <a:lstStyle/>
          <a:p>
            <a:pPr eaLnBrk="1" hangingPunct="1"/>
            <a:r>
              <a:rPr lang="en-US" altLang="en-US" dirty="0"/>
              <a:t>Hypotensive, not responding to fluids</a:t>
            </a:r>
          </a:p>
          <a:p>
            <a:pPr eaLnBrk="1" hangingPunct="1"/>
            <a:r>
              <a:rPr lang="en-US" altLang="en-US" dirty="0"/>
              <a:t>No abdominal injury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6ABBF36-B357-4A89-8784-1ABA122A2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1164657"/>
            <a:ext cx="3884613" cy="558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047EEC-9E1A-44DE-8969-5B740B32D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4" b="17184"/>
          <a:stretch>
            <a:fillRect/>
          </a:stretch>
        </p:blipFill>
        <p:spPr bwMode="auto">
          <a:xfrm>
            <a:off x="5270804" y="3182653"/>
            <a:ext cx="4132263" cy="363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485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C59ED4D2-55BC-43DF-840B-B9F03EE399B2}"/>
              </a:ext>
            </a:extLst>
          </p:cNvPr>
          <p:cNvSpPr/>
          <p:nvPr/>
        </p:nvSpPr>
        <p:spPr>
          <a:xfrm>
            <a:off x="7596188" y="76201"/>
            <a:ext cx="2995612" cy="995363"/>
          </a:xfrm>
          <a:prstGeom prst="rect">
            <a:avLst/>
          </a:prstGeom>
          <a:solidFill>
            <a:srgbClr val="9F1D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3366FF"/>
              </a:solidFill>
              <a:latin typeface="Arial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AF2329E-0324-4FCC-8F3D-894AFC09CCB4}"/>
              </a:ext>
            </a:extLst>
          </p:cNvPr>
          <p:cNvSpPr/>
          <p:nvPr/>
        </p:nvSpPr>
        <p:spPr>
          <a:xfrm>
            <a:off x="4876800" y="254000"/>
            <a:ext cx="2286000" cy="838200"/>
          </a:xfrm>
          <a:prstGeom prst="rect">
            <a:avLst/>
          </a:prstGeom>
          <a:solidFill>
            <a:srgbClr val="9F1D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3366FF"/>
              </a:solidFill>
              <a:latin typeface="Arial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B120ABB-B2E5-4231-A715-003F0A43B32B}"/>
              </a:ext>
            </a:extLst>
          </p:cNvPr>
          <p:cNvSpPr/>
          <p:nvPr/>
        </p:nvSpPr>
        <p:spPr>
          <a:xfrm>
            <a:off x="10401300" y="406400"/>
            <a:ext cx="76200" cy="762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3366FF"/>
              </a:solidFill>
              <a:latin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2A94DF4-0394-4C24-BC04-F537FA6974FE}"/>
              </a:ext>
            </a:extLst>
          </p:cNvPr>
          <p:cNvGrpSpPr/>
          <p:nvPr/>
        </p:nvGrpSpPr>
        <p:grpSpPr>
          <a:xfrm>
            <a:off x="6672065" y="1122366"/>
            <a:ext cx="5112567" cy="5430834"/>
            <a:chOff x="5086622" y="402181"/>
            <a:chExt cx="5343525" cy="6227219"/>
          </a:xfrm>
        </p:grpSpPr>
        <p:grpSp>
          <p:nvGrpSpPr>
            <p:cNvPr id="43013" name="Group 3">
              <a:extLst>
                <a:ext uri="{FF2B5EF4-FFF2-40B4-BE49-F238E27FC236}">
                  <a16:creationId xmlns:a16="http://schemas.microsoft.com/office/drawing/2014/main" id="{C2E49CB1-E37C-4256-85A7-FF745A4325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86622" y="402181"/>
              <a:ext cx="5343525" cy="5580062"/>
              <a:chOff x="3562350" y="404119"/>
              <a:chExt cx="5343525" cy="5580695"/>
            </a:xfrm>
          </p:grpSpPr>
          <p:pic>
            <p:nvPicPr>
              <p:cNvPr id="43043" name="Picture 2" descr="BlueTimesOverviewNames.png">
                <a:extLst>
                  <a:ext uri="{FF2B5EF4-FFF2-40B4-BE49-F238E27FC236}">
                    <a16:creationId xmlns:a16="http://schemas.microsoft.com/office/drawing/2014/main" id="{70D17F2A-92E1-42B2-BAEA-D69F60547C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b="-1"/>
              <a:stretch/>
            </p:blipFill>
            <p:spPr bwMode="auto">
              <a:xfrm>
                <a:off x="3562350" y="404119"/>
                <a:ext cx="5343525" cy="5580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C97BB19-5AB0-4950-A27C-44261B7F24C0}"/>
                  </a:ext>
                </a:extLst>
              </p:cNvPr>
              <p:cNvSpPr/>
              <p:nvPr/>
            </p:nvSpPr>
            <p:spPr>
              <a:xfrm>
                <a:off x="4162425" y="5746662"/>
                <a:ext cx="346075" cy="2381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C8B5C5A-D3A9-4A90-A295-2E16A44B2900}"/>
                  </a:ext>
                </a:extLst>
              </p:cNvPr>
              <p:cNvSpPr/>
              <p:nvPr/>
            </p:nvSpPr>
            <p:spPr>
              <a:xfrm>
                <a:off x="3702050" y="404119"/>
                <a:ext cx="1254125" cy="73827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6CEF586-0373-48EA-911A-C593337122F0}"/>
                </a:ext>
              </a:extLst>
            </p:cNvPr>
            <p:cNvGrpSpPr/>
            <p:nvPr/>
          </p:nvGrpSpPr>
          <p:grpSpPr>
            <a:xfrm>
              <a:off x="5478463" y="1382714"/>
              <a:ext cx="4779962" cy="5246686"/>
              <a:chOff x="5478463" y="1382714"/>
              <a:chExt cx="4779962" cy="5246686"/>
            </a:xfrm>
          </p:grpSpPr>
          <p:pic>
            <p:nvPicPr>
              <p:cNvPr id="43011" name="Picture 2" descr="BlueTimesOverviewNames.png">
                <a:extLst>
                  <a:ext uri="{FF2B5EF4-FFF2-40B4-BE49-F238E27FC236}">
                    <a16:creationId xmlns:a16="http://schemas.microsoft.com/office/drawing/2014/main" id="{57FA3892-9582-4B11-A1CC-5F3A36C690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62801" y="6019800"/>
                <a:ext cx="148272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012" name="Picture 3" descr="BlueTimesAddenbrookesOtherA.png">
                <a:extLst>
                  <a:ext uri="{FF2B5EF4-FFF2-40B4-BE49-F238E27FC236}">
                    <a16:creationId xmlns:a16="http://schemas.microsoft.com/office/drawing/2014/main" id="{79F0CF3D-8D94-48AC-8FEC-57DD1873C6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48500" y="6426200"/>
                <a:ext cx="1714500" cy="203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" name="Group 48">
                <a:extLst>
                  <a:ext uri="{FF2B5EF4-FFF2-40B4-BE49-F238E27FC236}">
                    <a16:creationId xmlns:a16="http://schemas.microsoft.com/office/drawing/2014/main" id="{A5E9B946-13B9-4047-B10B-D0A2604F2A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03876" y="4259264"/>
                <a:ext cx="3025775" cy="1336676"/>
                <a:chOff x="4079875" y="4260054"/>
                <a:chExt cx="3025775" cy="1335939"/>
              </a:xfrm>
              <a:solidFill>
                <a:srgbClr val="FF0000"/>
              </a:solidFill>
            </p:grpSpPr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34958E7B-5DF9-42C9-A203-D0905DB8D798}"/>
                    </a:ext>
                  </a:extLst>
                </p:cNvPr>
                <p:cNvSpPr/>
                <p:nvPr/>
              </p:nvSpPr>
              <p:spPr>
                <a:xfrm>
                  <a:off x="6096000" y="5497622"/>
                  <a:ext cx="95250" cy="95198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59B2CE1D-1ADB-4541-BC29-6DB6153431EF}"/>
                    </a:ext>
                  </a:extLst>
                </p:cNvPr>
                <p:cNvSpPr/>
                <p:nvPr/>
              </p:nvSpPr>
              <p:spPr>
                <a:xfrm>
                  <a:off x="6604000" y="5500795"/>
                  <a:ext cx="95250" cy="95198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4278EE1C-8485-4525-AD09-D6A1FB05CEC4}"/>
                    </a:ext>
                  </a:extLst>
                </p:cNvPr>
                <p:cNvSpPr/>
                <p:nvPr/>
              </p:nvSpPr>
              <p:spPr>
                <a:xfrm>
                  <a:off x="6111875" y="4758254"/>
                  <a:ext cx="95250" cy="95198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7298BBAE-F37C-4F91-9BA8-51A1E030AEB4}"/>
                    </a:ext>
                  </a:extLst>
                </p:cNvPr>
                <p:cNvSpPr/>
                <p:nvPr/>
              </p:nvSpPr>
              <p:spPr>
                <a:xfrm>
                  <a:off x="7010400" y="4260054"/>
                  <a:ext cx="95250" cy="95198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C1EF175D-5AE7-4BC7-B7A4-F072BEED494A}"/>
                    </a:ext>
                  </a:extLst>
                </p:cNvPr>
                <p:cNvSpPr/>
                <p:nvPr/>
              </p:nvSpPr>
              <p:spPr>
                <a:xfrm>
                  <a:off x="4702175" y="4774121"/>
                  <a:ext cx="95250" cy="95198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13046A4D-AFF1-4E22-B6D9-91D7B4FE5F5D}"/>
                    </a:ext>
                  </a:extLst>
                </p:cNvPr>
                <p:cNvSpPr/>
                <p:nvPr/>
              </p:nvSpPr>
              <p:spPr>
                <a:xfrm>
                  <a:off x="4079875" y="4402850"/>
                  <a:ext cx="95250" cy="95198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08941FBC-4310-43A6-8DB9-50D3D7975028}"/>
                    </a:ext>
                  </a:extLst>
                </p:cNvPr>
                <p:cNvSpPr/>
                <p:nvPr/>
              </p:nvSpPr>
              <p:spPr>
                <a:xfrm>
                  <a:off x="4638675" y="4291787"/>
                  <a:ext cx="95250" cy="95198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015D6BE1-C260-4FC0-9454-AA8D97FAA504}"/>
                    </a:ext>
                  </a:extLst>
                </p:cNvPr>
                <p:cNvSpPr/>
                <p:nvPr/>
              </p:nvSpPr>
              <p:spPr>
                <a:xfrm>
                  <a:off x="4251325" y="5224722"/>
                  <a:ext cx="95250" cy="95198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380EA6E7-48F5-4120-83D7-A3D11F392ACB}"/>
                    </a:ext>
                  </a:extLst>
                </p:cNvPr>
                <p:cNvSpPr/>
                <p:nvPr/>
              </p:nvSpPr>
              <p:spPr>
                <a:xfrm>
                  <a:off x="5289550" y="4796333"/>
                  <a:ext cx="95250" cy="95198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A38E810E-149B-4D75-AACF-C637B1C66913}"/>
                    </a:ext>
                  </a:extLst>
                </p:cNvPr>
                <p:cNvCxnSpPr>
                  <a:stCxn id="28" idx="18"/>
                </p:cNvCxnSpPr>
                <p:nvPr/>
              </p:nvCxnSpPr>
              <p:spPr>
                <a:xfrm flipH="1" flipV="1">
                  <a:off x="4313238" y="5319920"/>
                  <a:ext cx="1587" cy="71398"/>
                </a:xfrm>
                <a:prstGeom prst="line">
                  <a:avLst/>
                </a:prstGeom>
                <a:grpFill/>
                <a:ln w="6350"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015" name="Group 5">
                <a:extLst>
                  <a:ext uri="{FF2B5EF4-FFF2-40B4-BE49-F238E27FC236}">
                    <a16:creationId xmlns:a16="http://schemas.microsoft.com/office/drawing/2014/main" id="{52C246FC-9D25-4470-B71F-9A09CC63FEE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86413" y="1382714"/>
                <a:ext cx="4672012" cy="3508375"/>
                <a:chOff x="1445830" y="1479550"/>
                <a:chExt cx="4672395" cy="3508376"/>
              </a:xfrm>
            </p:grpSpPr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7CE12DD7-D550-435B-A8D8-6780453154A8}"/>
                    </a:ext>
                  </a:extLst>
                </p:cNvPr>
                <p:cNvSpPr/>
                <p:nvPr/>
              </p:nvSpPr>
              <p:spPr>
                <a:xfrm>
                  <a:off x="3489109" y="4854576"/>
                  <a:ext cx="95258" cy="9525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321A6B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A975502D-7FCA-4609-9986-4D2C7845F9A4}"/>
                    </a:ext>
                  </a:extLst>
                </p:cNvPr>
                <p:cNvSpPr/>
                <p:nvPr/>
              </p:nvSpPr>
              <p:spPr>
                <a:xfrm>
                  <a:off x="4390883" y="4352926"/>
                  <a:ext cx="95258" cy="9525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ECDE2FA8-5C6D-461F-85AF-82CB567A07C8}"/>
                    </a:ext>
                  </a:extLst>
                </p:cNvPr>
                <p:cNvSpPr/>
                <p:nvPr/>
              </p:nvSpPr>
              <p:spPr>
                <a:xfrm>
                  <a:off x="2085644" y="4870451"/>
                  <a:ext cx="95258" cy="9525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3B47E89E-4FA0-4227-83E9-7142E48F5ABC}"/>
                    </a:ext>
                  </a:extLst>
                </p:cNvPr>
                <p:cNvSpPr/>
                <p:nvPr/>
              </p:nvSpPr>
              <p:spPr>
                <a:xfrm>
                  <a:off x="1463293" y="4495801"/>
                  <a:ext cx="95258" cy="9525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071EFD2E-4B93-470B-9101-5F770C5BAE9F}"/>
                    </a:ext>
                  </a:extLst>
                </p:cNvPr>
                <p:cNvSpPr/>
                <p:nvPr/>
              </p:nvSpPr>
              <p:spPr>
                <a:xfrm>
                  <a:off x="2022139" y="4387851"/>
                  <a:ext cx="95258" cy="9525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954B8841-92DD-4DE5-88D6-4895E0770D37}"/>
                    </a:ext>
                  </a:extLst>
                </p:cNvPr>
                <p:cNvSpPr/>
                <p:nvPr/>
              </p:nvSpPr>
              <p:spPr>
                <a:xfrm>
                  <a:off x="1445830" y="3686176"/>
                  <a:ext cx="95258" cy="9525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436BF3AF-7CA0-411C-8646-ED1105A36AA8}"/>
                    </a:ext>
                  </a:extLst>
                </p:cNvPr>
                <p:cNvSpPr/>
                <p:nvPr/>
              </p:nvSpPr>
              <p:spPr>
                <a:xfrm>
                  <a:off x="1996737" y="2974975"/>
                  <a:ext cx="95258" cy="9525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DE2EA594-6222-45A8-B300-7F977E2C06D5}"/>
                    </a:ext>
                  </a:extLst>
                </p:cNvPr>
                <p:cNvSpPr/>
                <p:nvPr/>
              </p:nvSpPr>
              <p:spPr>
                <a:xfrm>
                  <a:off x="1822098" y="2111375"/>
                  <a:ext cx="95258" cy="9525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AC367ECD-F78B-4DA8-89B0-B4C2B70AB7AC}"/>
                    </a:ext>
                  </a:extLst>
                </p:cNvPr>
                <p:cNvSpPr/>
                <p:nvPr/>
              </p:nvSpPr>
              <p:spPr>
                <a:xfrm>
                  <a:off x="3323996" y="1479550"/>
                  <a:ext cx="95258" cy="9525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42798595-FF44-4459-BBAF-8AF8B784842C}"/>
                    </a:ext>
                  </a:extLst>
                </p:cNvPr>
                <p:cNvSpPr/>
                <p:nvPr/>
              </p:nvSpPr>
              <p:spPr>
                <a:xfrm>
                  <a:off x="6022967" y="2035175"/>
                  <a:ext cx="95258" cy="9525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5FC7CA0E-2D3A-4C0F-B1DF-E0ABE5211144}"/>
                    </a:ext>
                  </a:extLst>
                </p:cNvPr>
                <p:cNvSpPr/>
                <p:nvPr/>
              </p:nvSpPr>
              <p:spPr>
                <a:xfrm>
                  <a:off x="5010059" y="3819526"/>
                  <a:ext cx="95258" cy="9525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562E9B94-1584-4EFB-86B0-3A6904D1173F}"/>
                    </a:ext>
                  </a:extLst>
                </p:cNvPr>
                <p:cNvSpPr/>
                <p:nvPr/>
              </p:nvSpPr>
              <p:spPr>
                <a:xfrm>
                  <a:off x="2669892" y="4892676"/>
                  <a:ext cx="95258" cy="9525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ECDF60C7-2997-43BE-9DC2-5137B552F4F3}"/>
                    </a:ext>
                  </a:extLst>
                </p:cNvPr>
                <p:cNvSpPr/>
                <p:nvPr/>
              </p:nvSpPr>
              <p:spPr>
                <a:xfrm>
                  <a:off x="3939996" y="3257551"/>
                  <a:ext cx="95258" cy="9525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E2886D85-67BC-4DD7-B016-857D1B19255D}"/>
                    </a:ext>
                  </a:extLst>
                </p:cNvPr>
                <p:cNvSpPr/>
                <p:nvPr/>
              </p:nvSpPr>
              <p:spPr>
                <a:xfrm>
                  <a:off x="4962430" y="1892300"/>
                  <a:ext cx="95258" cy="9525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</p:grp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3FBF482C-4E9C-4660-9386-800AE569C95C}"/>
                  </a:ext>
                </a:extLst>
              </p:cNvPr>
              <p:cNvSpPr/>
              <p:nvPr/>
            </p:nvSpPr>
            <p:spPr bwMode="auto">
              <a:xfrm>
                <a:off x="6891338" y="3397250"/>
                <a:ext cx="95250" cy="9525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grpSp>
            <p:nvGrpSpPr>
              <p:cNvPr id="43020" name="Group 28">
                <a:extLst>
                  <a:ext uri="{FF2B5EF4-FFF2-40B4-BE49-F238E27FC236}">
                    <a16:creationId xmlns:a16="http://schemas.microsoft.com/office/drawing/2014/main" id="{C5E43FE0-6F2B-42AE-8D57-B30BD97F62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478463" y="5110164"/>
                <a:ext cx="1954212" cy="1508125"/>
                <a:chOff x="3954462" y="5109939"/>
                <a:chExt cx="1954213" cy="1508501"/>
              </a:xfrm>
            </p:grpSpPr>
            <p:grpSp>
              <p:nvGrpSpPr>
                <p:cNvPr id="43022" name="Group 19">
                  <a:extLst>
                    <a:ext uri="{FF2B5EF4-FFF2-40B4-BE49-F238E27FC236}">
                      <a16:creationId xmlns:a16="http://schemas.microsoft.com/office/drawing/2014/main" id="{341E63C6-F0B9-46CE-993E-6606E25776F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954462" y="5111102"/>
                  <a:ext cx="1954213" cy="1507338"/>
                  <a:chOff x="940428" y="622764"/>
                  <a:chExt cx="7431088" cy="5579831"/>
                </a:xfrm>
              </p:grpSpPr>
              <p:pic>
                <p:nvPicPr>
                  <p:cNvPr id="43024" name="Picture 20" descr="D21_MTC_opt1new.png">
                    <a:extLst>
                      <a:ext uri="{FF2B5EF4-FFF2-40B4-BE49-F238E27FC236}">
                        <a16:creationId xmlns:a16="http://schemas.microsoft.com/office/drawing/2014/main" id="{151BD0FD-945C-4D39-8DFC-4C569A9B764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65828" y="622764"/>
                    <a:ext cx="7405688" cy="519271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0650F1CE-E04E-4DC5-846A-AE65501A2F9F}"/>
                      </a:ext>
                    </a:extLst>
                  </p:cNvPr>
                  <p:cNvSpPr/>
                  <p:nvPr/>
                </p:nvSpPr>
                <p:spPr>
                  <a:xfrm>
                    <a:off x="1441466" y="624334"/>
                    <a:ext cx="1146959" cy="55841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prstClr val="white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6A2E4E09-12AD-4C7D-849F-C04F02CB4AAB}"/>
                      </a:ext>
                    </a:extLst>
                  </p:cNvPr>
                  <p:cNvSpPr/>
                  <p:nvPr/>
                </p:nvSpPr>
                <p:spPr>
                  <a:xfrm rot="13176567">
                    <a:off x="1580311" y="1018164"/>
                    <a:ext cx="881348" cy="364438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prstClr val="white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97DF514E-9DB3-4D8A-A867-D7A55A9AB5E2}"/>
                      </a:ext>
                    </a:extLst>
                  </p:cNvPr>
                  <p:cNvSpPr/>
                  <p:nvPr/>
                </p:nvSpPr>
                <p:spPr>
                  <a:xfrm>
                    <a:off x="5854244" y="624334"/>
                    <a:ext cx="1654036" cy="775901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prstClr val="white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563D3C9F-819B-41C0-B6C9-BD85023C289B}"/>
                      </a:ext>
                    </a:extLst>
                  </p:cNvPr>
                  <p:cNvSpPr/>
                  <p:nvPr/>
                </p:nvSpPr>
                <p:spPr>
                  <a:xfrm>
                    <a:off x="940428" y="4927059"/>
                    <a:ext cx="1841170" cy="127553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prstClr val="white"/>
                      </a:solidFill>
                      <a:latin typeface="Arial"/>
                    </a:endParaRPr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BCA4A382-167B-476D-8D18-FA787FFF82F7}"/>
                    </a:ext>
                  </a:extLst>
                </p:cNvPr>
                <p:cNvSpPr/>
                <p:nvPr/>
              </p:nvSpPr>
              <p:spPr>
                <a:xfrm>
                  <a:off x="4065587" y="5109939"/>
                  <a:ext cx="1839913" cy="697086"/>
                </a:xfrm>
                <a:custGeom>
                  <a:avLst/>
                  <a:gdLst>
                    <a:gd name="connsiteX0" fmla="*/ 10451 w 1839251"/>
                    <a:gd name="connsiteY0" fmla="*/ 370111 h 697393"/>
                    <a:gd name="connsiteX1" fmla="*/ 7276 w 1839251"/>
                    <a:gd name="connsiteY1" fmla="*/ 344711 h 697393"/>
                    <a:gd name="connsiteX2" fmla="*/ 926 w 1839251"/>
                    <a:gd name="connsiteY2" fmla="*/ 335186 h 697393"/>
                    <a:gd name="connsiteX3" fmla="*/ 4101 w 1839251"/>
                    <a:gd name="connsiteY3" fmla="*/ 268511 h 697393"/>
                    <a:gd name="connsiteX4" fmla="*/ 13626 w 1839251"/>
                    <a:gd name="connsiteY4" fmla="*/ 214536 h 697393"/>
                    <a:gd name="connsiteX5" fmla="*/ 35851 w 1839251"/>
                    <a:gd name="connsiteY5" fmla="*/ 220886 h 697393"/>
                    <a:gd name="connsiteX6" fmla="*/ 45376 w 1839251"/>
                    <a:gd name="connsiteY6" fmla="*/ 227236 h 697393"/>
                    <a:gd name="connsiteX7" fmla="*/ 51726 w 1839251"/>
                    <a:gd name="connsiteY7" fmla="*/ 236761 h 697393"/>
                    <a:gd name="connsiteX8" fmla="*/ 54901 w 1839251"/>
                    <a:gd name="connsiteY8" fmla="*/ 246286 h 697393"/>
                    <a:gd name="connsiteX9" fmla="*/ 64426 w 1839251"/>
                    <a:gd name="connsiteY9" fmla="*/ 252636 h 697393"/>
                    <a:gd name="connsiteX10" fmla="*/ 86651 w 1839251"/>
                    <a:gd name="connsiteY10" fmla="*/ 278036 h 697393"/>
                    <a:gd name="connsiteX11" fmla="*/ 99351 w 1839251"/>
                    <a:gd name="connsiteY11" fmla="*/ 281211 h 697393"/>
                    <a:gd name="connsiteX12" fmla="*/ 118401 w 1839251"/>
                    <a:gd name="connsiteY12" fmla="*/ 278036 h 697393"/>
                    <a:gd name="connsiteX13" fmla="*/ 121576 w 1839251"/>
                    <a:gd name="connsiteY13" fmla="*/ 268511 h 697393"/>
                    <a:gd name="connsiteX14" fmla="*/ 131101 w 1839251"/>
                    <a:gd name="connsiteY14" fmla="*/ 265336 h 697393"/>
                    <a:gd name="connsiteX15" fmla="*/ 166026 w 1839251"/>
                    <a:gd name="connsiteY15" fmla="*/ 271686 h 697393"/>
                    <a:gd name="connsiteX16" fmla="*/ 185076 w 1839251"/>
                    <a:gd name="connsiteY16" fmla="*/ 278036 h 697393"/>
                    <a:gd name="connsiteX17" fmla="*/ 220001 w 1839251"/>
                    <a:gd name="connsiteY17" fmla="*/ 284386 h 697393"/>
                    <a:gd name="connsiteX18" fmla="*/ 248576 w 1839251"/>
                    <a:gd name="connsiteY18" fmla="*/ 281211 h 697393"/>
                    <a:gd name="connsiteX19" fmla="*/ 254926 w 1839251"/>
                    <a:gd name="connsiteY19" fmla="*/ 271686 h 697393"/>
                    <a:gd name="connsiteX20" fmla="*/ 264451 w 1839251"/>
                    <a:gd name="connsiteY20" fmla="*/ 265336 h 697393"/>
                    <a:gd name="connsiteX21" fmla="*/ 283501 w 1839251"/>
                    <a:gd name="connsiteY21" fmla="*/ 258986 h 697393"/>
                    <a:gd name="connsiteX22" fmla="*/ 293026 w 1839251"/>
                    <a:gd name="connsiteY22" fmla="*/ 255811 h 697393"/>
                    <a:gd name="connsiteX23" fmla="*/ 302551 w 1839251"/>
                    <a:gd name="connsiteY23" fmla="*/ 252636 h 697393"/>
                    <a:gd name="connsiteX24" fmla="*/ 324776 w 1839251"/>
                    <a:gd name="connsiteY24" fmla="*/ 239936 h 697393"/>
                    <a:gd name="connsiteX25" fmla="*/ 343826 w 1839251"/>
                    <a:gd name="connsiteY25" fmla="*/ 233586 h 697393"/>
                    <a:gd name="connsiteX26" fmla="*/ 353351 w 1839251"/>
                    <a:gd name="connsiteY26" fmla="*/ 230411 h 697393"/>
                    <a:gd name="connsiteX27" fmla="*/ 372401 w 1839251"/>
                    <a:gd name="connsiteY27" fmla="*/ 217711 h 697393"/>
                    <a:gd name="connsiteX28" fmla="*/ 381926 w 1839251"/>
                    <a:gd name="connsiteY28" fmla="*/ 211361 h 697393"/>
                    <a:gd name="connsiteX29" fmla="*/ 388276 w 1839251"/>
                    <a:gd name="connsiteY29" fmla="*/ 201836 h 697393"/>
                    <a:gd name="connsiteX30" fmla="*/ 397801 w 1839251"/>
                    <a:gd name="connsiteY30" fmla="*/ 195486 h 697393"/>
                    <a:gd name="connsiteX31" fmla="*/ 410501 w 1839251"/>
                    <a:gd name="connsiteY31" fmla="*/ 182786 h 697393"/>
                    <a:gd name="connsiteX32" fmla="*/ 451776 w 1839251"/>
                    <a:gd name="connsiteY32" fmla="*/ 192311 h 697393"/>
                    <a:gd name="connsiteX33" fmla="*/ 461301 w 1839251"/>
                    <a:gd name="connsiteY33" fmla="*/ 195486 h 697393"/>
                    <a:gd name="connsiteX34" fmla="*/ 512101 w 1839251"/>
                    <a:gd name="connsiteY34" fmla="*/ 189136 h 697393"/>
                    <a:gd name="connsiteX35" fmla="*/ 521626 w 1839251"/>
                    <a:gd name="connsiteY35" fmla="*/ 182786 h 697393"/>
                    <a:gd name="connsiteX36" fmla="*/ 531151 w 1839251"/>
                    <a:gd name="connsiteY36" fmla="*/ 173261 h 697393"/>
                    <a:gd name="connsiteX37" fmla="*/ 547026 w 1839251"/>
                    <a:gd name="connsiteY37" fmla="*/ 157386 h 697393"/>
                    <a:gd name="connsiteX38" fmla="*/ 553376 w 1839251"/>
                    <a:gd name="connsiteY38" fmla="*/ 147861 h 697393"/>
                    <a:gd name="connsiteX39" fmla="*/ 556551 w 1839251"/>
                    <a:gd name="connsiteY39" fmla="*/ 138336 h 697393"/>
                    <a:gd name="connsiteX40" fmla="*/ 569251 w 1839251"/>
                    <a:gd name="connsiteY40" fmla="*/ 135161 h 697393"/>
                    <a:gd name="connsiteX41" fmla="*/ 588301 w 1839251"/>
                    <a:gd name="connsiteY41" fmla="*/ 122461 h 697393"/>
                    <a:gd name="connsiteX42" fmla="*/ 597826 w 1839251"/>
                    <a:gd name="connsiteY42" fmla="*/ 116111 h 697393"/>
                    <a:gd name="connsiteX43" fmla="*/ 620051 w 1839251"/>
                    <a:gd name="connsiteY43" fmla="*/ 106586 h 697393"/>
                    <a:gd name="connsiteX44" fmla="*/ 626401 w 1839251"/>
                    <a:gd name="connsiteY44" fmla="*/ 97061 h 697393"/>
                    <a:gd name="connsiteX45" fmla="*/ 639101 w 1839251"/>
                    <a:gd name="connsiteY45" fmla="*/ 93886 h 697393"/>
                    <a:gd name="connsiteX46" fmla="*/ 677201 w 1839251"/>
                    <a:gd name="connsiteY46" fmla="*/ 87536 h 697393"/>
                    <a:gd name="connsiteX47" fmla="*/ 686726 w 1839251"/>
                    <a:gd name="connsiteY47" fmla="*/ 84361 h 697393"/>
                    <a:gd name="connsiteX48" fmla="*/ 705776 w 1839251"/>
                    <a:gd name="connsiteY48" fmla="*/ 74836 h 697393"/>
                    <a:gd name="connsiteX49" fmla="*/ 712126 w 1839251"/>
                    <a:gd name="connsiteY49" fmla="*/ 65311 h 697393"/>
                    <a:gd name="connsiteX50" fmla="*/ 721651 w 1839251"/>
                    <a:gd name="connsiteY50" fmla="*/ 62136 h 697393"/>
                    <a:gd name="connsiteX51" fmla="*/ 731176 w 1839251"/>
                    <a:gd name="connsiteY51" fmla="*/ 55786 h 697393"/>
                    <a:gd name="connsiteX52" fmla="*/ 740701 w 1839251"/>
                    <a:gd name="connsiteY52" fmla="*/ 36736 h 697393"/>
                    <a:gd name="connsiteX53" fmla="*/ 801026 w 1839251"/>
                    <a:gd name="connsiteY53" fmla="*/ 11336 h 697393"/>
                    <a:gd name="connsiteX54" fmla="*/ 820076 w 1839251"/>
                    <a:gd name="connsiteY54" fmla="*/ 1811 h 697393"/>
                    <a:gd name="connsiteX55" fmla="*/ 839126 w 1839251"/>
                    <a:gd name="connsiteY55" fmla="*/ 4986 h 697393"/>
                    <a:gd name="connsiteX56" fmla="*/ 848651 w 1839251"/>
                    <a:gd name="connsiteY56" fmla="*/ 8161 h 697393"/>
                    <a:gd name="connsiteX57" fmla="*/ 959776 w 1839251"/>
                    <a:gd name="connsiteY57" fmla="*/ 11336 h 697393"/>
                    <a:gd name="connsiteX58" fmla="*/ 972476 w 1839251"/>
                    <a:gd name="connsiteY58" fmla="*/ 14511 h 697393"/>
                    <a:gd name="connsiteX59" fmla="*/ 978826 w 1839251"/>
                    <a:gd name="connsiteY59" fmla="*/ 24036 h 697393"/>
                    <a:gd name="connsiteX60" fmla="*/ 997876 w 1839251"/>
                    <a:gd name="connsiteY60" fmla="*/ 36736 h 697393"/>
                    <a:gd name="connsiteX61" fmla="*/ 1070901 w 1839251"/>
                    <a:gd name="connsiteY61" fmla="*/ 36736 h 697393"/>
                    <a:gd name="connsiteX62" fmla="*/ 1080426 w 1839251"/>
                    <a:gd name="connsiteY62" fmla="*/ 43086 h 697393"/>
                    <a:gd name="connsiteX63" fmla="*/ 1086776 w 1839251"/>
                    <a:gd name="connsiteY63" fmla="*/ 52611 h 697393"/>
                    <a:gd name="connsiteX64" fmla="*/ 1083601 w 1839251"/>
                    <a:gd name="connsiteY64" fmla="*/ 112936 h 697393"/>
                    <a:gd name="connsiteX65" fmla="*/ 1077251 w 1839251"/>
                    <a:gd name="connsiteY65" fmla="*/ 141511 h 697393"/>
                    <a:gd name="connsiteX66" fmla="*/ 1080426 w 1839251"/>
                    <a:gd name="connsiteY66" fmla="*/ 170086 h 697393"/>
                    <a:gd name="connsiteX67" fmla="*/ 1089951 w 1839251"/>
                    <a:gd name="connsiteY67" fmla="*/ 173261 h 697393"/>
                    <a:gd name="connsiteX68" fmla="*/ 1124876 w 1839251"/>
                    <a:gd name="connsiteY68" fmla="*/ 182786 h 697393"/>
                    <a:gd name="connsiteX69" fmla="*/ 1137576 w 1839251"/>
                    <a:gd name="connsiteY69" fmla="*/ 189136 h 697393"/>
                    <a:gd name="connsiteX70" fmla="*/ 1156626 w 1839251"/>
                    <a:gd name="connsiteY70" fmla="*/ 195486 h 697393"/>
                    <a:gd name="connsiteX71" fmla="*/ 1166151 w 1839251"/>
                    <a:gd name="connsiteY71" fmla="*/ 249461 h 697393"/>
                    <a:gd name="connsiteX72" fmla="*/ 1175676 w 1839251"/>
                    <a:gd name="connsiteY72" fmla="*/ 252636 h 697393"/>
                    <a:gd name="connsiteX73" fmla="*/ 1204251 w 1839251"/>
                    <a:gd name="connsiteY73" fmla="*/ 265336 h 697393"/>
                    <a:gd name="connsiteX74" fmla="*/ 1213776 w 1839251"/>
                    <a:gd name="connsiteY74" fmla="*/ 268511 h 697393"/>
                    <a:gd name="connsiteX75" fmla="*/ 1216951 w 1839251"/>
                    <a:gd name="connsiteY75" fmla="*/ 281211 h 697393"/>
                    <a:gd name="connsiteX76" fmla="*/ 1226476 w 1839251"/>
                    <a:gd name="connsiteY76" fmla="*/ 284386 h 697393"/>
                    <a:gd name="connsiteX77" fmla="*/ 1258226 w 1839251"/>
                    <a:gd name="connsiteY77" fmla="*/ 287561 h 697393"/>
                    <a:gd name="connsiteX78" fmla="*/ 1264576 w 1839251"/>
                    <a:gd name="connsiteY78" fmla="*/ 297086 h 697393"/>
                    <a:gd name="connsiteX79" fmla="*/ 1274101 w 1839251"/>
                    <a:gd name="connsiteY79" fmla="*/ 303436 h 697393"/>
                    <a:gd name="connsiteX80" fmla="*/ 1277276 w 1839251"/>
                    <a:gd name="connsiteY80" fmla="*/ 312961 h 697393"/>
                    <a:gd name="connsiteX81" fmla="*/ 1302676 w 1839251"/>
                    <a:gd name="connsiteY81" fmla="*/ 309786 h 697393"/>
                    <a:gd name="connsiteX82" fmla="*/ 1305851 w 1839251"/>
                    <a:gd name="connsiteY82" fmla="*/ 300261 h 697393"/>
                    <a:gd name="connsiteX83" fmla="*/ 1312201 w 1839251"/>
                    <a:gd name="connsiteY83" fmla="*/ 290736 h 697393"/>
                    <a:gd name="connsiteX84" fmla="*/ 1372526 w 1839251"/>
                    <a:gd name="connsiteY84" fmla="*/ 265336 h 697393"/>
                    <a:gd name="connsiteX85" fmla="*/ 1391576 w 1839251"/>
                    <a:gd name="connsiteY85" fmla="*/ 252636 h 697393"/>
                    <a:gd name="connsiteX86" fmla="*/ 1401101 w 1839251"/>
                    <a:gd name="connsiteY86" fmla="*/ 246286 h 697393"/>
                    <a:gd name="connsiteX87" fmla="*/ 1439201 w 1839251"/>
                    <a:gd name="connsiteY87" fmla="*/ 239936 h 697393"/>
                    <a:gd name="connsiteX88" fmla="*/ 1458251 w 1839251"/>
                    <a:gd name="connsiteY88" fmla="*/ 246286 h 697393"/>
                    <a:gd name="connsiteX89" fmla="*/ 1467776 w 1839251"/>
                    <a:gd name="connsiteY89" fmla="*/ 249461 h 697393"/>
                    <a:gd name="connsiteX90" fmla="*/ 1499526 w 1839251"/>
                    <a:gd name="connsiteY90" fmla="*/ 246286 h 697393"/>
                    <a:gd name="connsiteX91" fmla="*/ 1518576 w 1839251"/>
                    <a:gd name="connsiteY91" fmla="*/ 233586 h 697393"/>
                    <a:gd name="connsiteX92" fmla="*/ 1528101 w 1839251"/>
                    <a:gd name="connsiteY92" fmla="*/ 230411 h 697393"/>
                    <a:gd name="connsiteX93" fmla="*/ 1547151 w 1839251"/>
                    <a:gd name="connsiteY93" fmla="*/ 233586 h 697393"/>
                    <a:gd name="connsiteX94" fmla="*/ 1556676 w 1839251"/>
                    <a:gd name="connsiteY94" fmla="*/ 236761 h 697393"/>
                    <a:gd name="connsiteX95" fmla="*/ 1569376 w 1839251"/>
                    <a:gd name="connsiteY95" fmla="*/ 230411 h 697393"/>
                    <a:gd name="connsiteX96" fmla="*/ 1591601 w 1839251"/>
                    <a:gd name="connsiteY96" fmla="*/ 220886 h 697393"/>
                    <a:gd name="connsiteX97" fmla="*/ 1607476 w 1839251"/>
                    <a:gd name="connsiteY97" fmla="*/ 208186 h 697393"/>
                    <a:gd name="connsiteX98" fmla="*/ 1613826 w 1839251"/>
                    <a:gd name="connsiteY98" fmla="*/ 217711 h 697393"/>
                    <a:gd name="connsiteX99" fmla="*/ 1632876 w 1839251"/>
                    <a:gd name="connsiteY99" fmla="*/ 230411 h 697393"/>
                    <a:gd name="connsiteX100" fmla="*/ 1642401 w 1839251"/>
                    <a:gd name="connsiteY100" fmla="*/ 236761 h 697393"/>
                    <a:gd name="connsiteX101" fmla="*/ 1664626 w 1839251"/>
                    <a:gd name="connsiteY101" fmla="*/ 262161 h 697393"/>
                    <a:gd name="connsiteX102" fmla="*/ 1674151 w 1839251"/>
                    <a:gd name="connsiteY102" fmla="*/ 265336 h 697393"/>
                    <a:gd name="connsiteX103" fmla="*/ 1680501 w 1839251"/>
                    <a:gd name="connsiteY103" fmla="*/ 274861 h 697393"/>
                    <a:gd name="connsiteX104" fmla="*/ 1686851 w 1839251"/>
                    <a:gd name="connsiteY104" fmla="*/ 322486 h 697393"/>
                    <a:gd name="connsiteX105" fmla="*/ 1693201 w 1839251"/>
                    <a:gd name="connsiteY105" fmla="*/ 332011 h 697393"/>
                    <a:gd name="connsiteX106" fmla="*/ 1702726 w 1839251"/>
                    <a:gd name="connsiteY106" fmla="*/ 360586 h 697393"/>
                    <a:gd name="connsiteX107" fmla="*/ 1705901 w 1839251"/>
                    <a:gd name="connsiteY107" fmla="*/ 370111 h 697393"/>
                    <a:gd name="connsiteX108" fmla="*/ 1709076 w 1839251"/>
                    <a:gd name="connsiteY108" fmla="*/ 379636 h 697393"/>
                    <a:gd name="connsiteX109" fmla="*/ 1712251 w 1839251"/>
                    <a:gd name="connsiteY109" fmla="*/ 392336 h 697393"/>
                    <a:gd name="connsiteX110" fmla="*/ 1718601 w 1839251"/>
                    <a:gd name="connsiteY110" fmla="*/ 401861 h 697393"/>
                    <a:gd name="connsiteX111" fmla="*/ 1721776 w 1839251"/>
                    <a:gd name="connsiteY111" fmla="*/ 411386 h 697393"/>
                    <a:gd name="connsiteX112" fmla="*/ 1734476 w 1839251"/>
                    <a:gd name="connsiteY112" fmla="*/ 430436 h 697393"/>
                    <a:gd name="connsiteX113" fmla="*/ 1740826 w 1839251"/>
                    <a:gd name="connsiteY113" fmla="*/ 439961 h 697393"/>
                    <a:gd name="connsiteX114" fmla="*/ 1797976 w 1839251"/>
                    <a:gd name="connsiteY114" fmla="*/ 449486 h 697393"/>
                    <a:gd name="connsiteX115" fmla="*/ 1804326 w 1839251"/>
                    <a:gd name="connsiteY115" fmla="*/ 474886 h 697393"/>
                    <a:gd name="connsiteX116" fmla="*/ 1813851 w 1839251"/>
                    <a:gd name="connsiteY116" fmla="*/ 484411 h 697393"/>
                    <a:gd name="connsiteX117" fmla="*/ 1823376 w 1839251"/>
                    <a:gd name="connsiteY117" fmla="*/ 487586 h 697393"/>
                    <a:gd name="connsiteX118" fmla="*/ 1839251 w 1839251"/>
                    <a:gd name="connsiteY118" fmla="*/ 516161 h 697393"/>
                    <a:gd name="connsiteX119" fmla="*/ 1817026 w 1839251"/>
                    <a:gd name="connsiteY119" fmla="*/ 522511 h 697393"/>
                    <a:gd name="connsiteX120" fmla="*/ 1785276 w 1839251"/>
                    <a:gd name="connsiteY120" fmla="*/ 525686 h 697393"/>
                    <a:gd name="connsiteX121" fmla="*/ 1775751 w 1839251"/>
                    <a:gd name="connsiteY121" fmla="*/ 528861 h 697393"/>
                    <a:gd name="connsiteX122" fmla="*/ 1766226 w 1839251"/>
                    <a:gd name="connsiteY122" fmla="*/ 557436 h 697393"/>
                    <a:gd name="connsiteX123" fmla="*/ 1759876 w 1839251"/>
                    <a:gd name="connsiteY123" fmla="*/ 566961 h 697393"/>
                    <a:gd name="connsiteX124" fmla="*/ 1750351 w 1839251"/>
                    <a:gd name="connsiteY124" fmla="*/ 560611 h 697393"/>
                    <a:gd name="connsiteX125" fmla="*/ 1744001 w 1839251"/>
                    <a:gd name="connsiteY125" fmla="*/ 551086 h 697393"/>
                    <a:gd name="connsiteX126" fmla="*/ 1712251 w 1839251"/>
                    <a:gd name="connsiteY126" fmla="*/ 557436 h 697393"/>
                    <a:gd name="connsiteX127" fmla="*/ 1702726 w 1839251"/>
                    <a:gd name="connsiteY127" fmla="*/ 566961 h 697393"/>
                    <a:gd name="connsiteX128" fmla="*/ 1693201 w 1839251"/>
                    <a:gd name="connsiteY128" fmla="*/ 573311 h 697393"/>
                    <a:gd name="connsiteX129" fmla="*/ 1680501 w 1839251"/>
                    <a:gd name="connsiteY129" fmla="*/ 592361 h 697393"/>
                    <a:gd name="connsiteX130" fmla="*/ 1667801 w 1839251"/>
                    <a:gd name="connsiteY130" fmla="*/ 589186 h 697393"/>
                    <a:gd name="connsiteX131" fmla="*/ 1658276 w 1839251"/>
                    <a:gd name="connsiteY131" fmla="*/ 570136 h 697393"/>
                    <a:gd name="connsiteX132" fmla="*/ 1651926 w 1839251"/>
                    <a:gd name="connsiteY132" fmla="*/ 557436 h 697393"/>
                    <a:gd name="connsiteX133" fmla="*/ 1645576 w 1839251"/>
                    <a:gd name="connsiteY133" fmla="*/ 576486 h 697393"/>
                    <a:gd name="connsiteX134" fmla="*/ 1636051 w 1839251"/>
                    <a:gd name="connsiteY134" fmla="*/ 611411 h 697393"/>
                    <a:gd name="connsiteX135" fmla="*/ 1632876 w 1839251"/>
                    <a:gd name="connsiteY135" fmla="*/ 636811 h 697393"/>
                    <a:gd name="connsiteX136" fmla="*/ 1604301 w 1839251"/>
                    <a:gd name="connsiteY136" fmla="*/ 646336 h 697393"/>
                    <a:gd name="connsiteX137" fmla="*/ 1601126 w 1839251"/>
                    <a:gd name="connsiteY137" fmla="*/ 665386 h 697393"/>
                    <a:gd name="connsiteX138" fmla="*/ 1591601 w 1839251"/>
                    <a:gd name="connsiteY138" fmla="*/ 671736 h 697393"/>
                    <a:gd name="connsiteX139" fmla="*/ 1585251 w 1839251"/>
                    <a:gd name="connsiteY139" fmla="*/ 681261 h 697393"/>
                    <a:gd name="connsiteX140" fmla="*/ 1572551 w 1839251"/>
                    <a:gd name="connsiteY140" fmla="*/ 697136 h 697393"/>
                    <a:gd name="connsiteX141" fmla="*/ 1569376 w 1839251"/>
                    <a:gd name="connsiteY141" fmla="*/ 697136 h 697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</a:cxnLst>
                  <a:rect l="l" t="t" r="r" b="b"/>
                  <a:pathLst>
                    <a:path w="1839251" h="697393">
                      <a:moveTo>
                        <a:pt x="10451" y="370111"/>
                      </a:moveTo>
                      <a:cubicBezTo>
                        <a:pt x="9393" y="361644"/>
                        <a:pt x="9521" y="352943"/>
                        <a:pt x="7276" y="344711"/>
                      </a:cubicBezTo>
                      <a:cubicBezTo>
                        <a:pt x="6272" y="341030"/>
                        <a:pt x="1085" y="338999"/>
                        <a:pt x="926" y="335186"/>
                      </a:cubicBezTo>
                      <a:cubicBezTo>
                        <a:pt x="0" y="312955"/>
                        <a:pt x="2201" y="290680"/>
                        <a:pt x="4101" y="268511"/>
                      </a:cubicBezTo>
                      <a:cubicBezTo>
                        <a:pt x="7250" y="231770"/>
                        <a:pt x="6540" y="235795"/>
                        <a:pt x="13626" y="214536"/>
                      </a:cubicBezTo>
                      <a:cubicBezTo>
                        <a:pt x="17695" y="215553"/>
                        <a:pt x="31296" y="218609"/>
                        <a:pt x="35851" y="220886"/>
                      </a:cubicBezTo>
                      <a:cubicBezTo>
                        <a:pt x="39264" y="222593"/>
                        <a:pt x="42201" y="225119"/>
                        <a:pt x="45376" y="227236"/>
                      </a:cubicBezTo>
                      <a:cubicBezTo>
                        <a:pt x="47493" y="230411"/>
                        <a:pt x="50019" y="233348"/>
                        <a:pt x="51726" y="236761"/>
                      </a:cubicBezTo>
                      <a:cubicBezTo>
                        <a:pt x="53223" y="239754"/>
                        <a:pt x="52810" y="243673"/>
                        <a:pt x="54901" y="246286"/>
                      </a:cubicBezTo>
                      <a:cubicBezTo>
                        <a:pt x="57285" y="249266"/>
                        <a:pt x="61251" y="250519"/>
                        <a:pt x="64426" y="252636"/>
                      </a:cubicBezTo>
                      <a:cubicBezTo>
                        <a:pt x="72187" y="264278"/>
                        <a:pt x="74304" y="272744"/>
                        <a:pt x="86651" y="278036"/>
                      </a:cubicBezTo>
                      <a:cubicBezTo>
                        <a:pt x="90662" y="279755"/>
                        <a:pt x="95118" y="280153"/>
                        <a:pt x="99351" y="281211"/>
                      </a:cubicBezTo>
                      <a:cubicBezTo>
                        <a:pt x="105701" y="280153"/>
                        <a:pt x="112812" y="281230"/>
                        <a:pt x="118401" y="278036"/>
                      </a:cubicBezTo>
                      <a:cubicBezTo>
                        <a:pt x="121307" y="276376"/>
                        <a:pt x="119209" y="270878"/>
                        <a:pt x="121576" y="268511"/>
                      </a:cubicBezTo>
                      <a:cubicBezTo>
                        <a:pt x="123943" y="266144"/>
                        <a:pt x="127926" y="266394"/>
                        <a:pt x="131101" y="265336"/>
                      </a:cubicBezTo>
                      <a:cubicBezTo>
                        <a:pt x="142743" y="267453"/>
                        <a:pt x="154508" y="268976"/>
                        <a:pt x="166026" y="271686"/>
                      </a:cubicBezTo>
                      <a:cubicBezTo>
                        <a:pt x="172542" y="273219"/>
                        <a:pt x="178490" y="276839"/>
                        <a:pt x="185076" y="278036"/>
                      </a:cubicBezTo>
                      <a:lnTo>
                        <a:pt x="220001" y="284386"/>
                      </a:lnTo>
                      <a:cubicBezTo>
                        <a:pt x="229526" y="283328"/>
                        <a:pt x="239569" y="284486"/>
                        <a:pt x="248576" y="281211"/>
                      </a:cubicBezTo>
                      <a:cubicBezTo>
                        <a:pt x="252162" y="279907"/>
                        <a:pt x="252228" y="274384"/>
                        <a:pt x="254926" y="271686"/>
                      </a:cubicBezTo>
                      <a:cubicBezTo>
                        <a:pt x="257624" y="268988"/>
                        <a:pt x="260964" y="266886"/>
                        <a:pt x="264451" y="265336"/>
                      </a:cubicBezTo>
                      <a:cubicBezTo>
                        <a:pt x="270568" y="262618"/>
                        <a:pt x="277151" y="261103"/>
                        <a:pt x="283501" y="258986"/>
                      </a:cubicBezTo>
                      <a:lnTo>
                        <a:pt x="293026" y="255811"/>
                      </a:lnTo>
                      <a:cubicBezTo>
                        <a:pt x="296201" y="254753"/>
                        <a:pt x="299766" y="254492"/>
                        <a:pt x="302551" y="252636"/>
                      </a:cubicBezTo>
                      <a:cubicBezTo>
                        <a:pt x="311143" y="246908"/>
                        <a:pt x="314705" y="243964"/>
                        <a:pt x="324776" y="239936"/>
                      </a:cubicBezTo>
                      <a:cubicBezTo>
                        <a:pt x="330991" y="237450"/>
                        <a:pt x="337476" y="235703"/>
                        <a:pt x="343826" y="233586"/>
                      </a:cubicBezTo>
                      <a:cubicBezTo>
                        <a:pt x="347001" y="232528"/>
                        <a:pt x="350566" y="232267"/>
                        <a:pt x="353351" y="230411"/>
                      </a:cubicBezTo>
                      <a:lnTo>
                        <a:pt x="372401" y="217711"/>
                      </a:lnTo>
                      <a:lnTo>
                        <a:pt x="381926" y="211361"/>
                      </a:lnTo>
                      <a:cubicBezTo>
                        <a:pt x="384043" y="208186"/>
                        <a:pt x="385578" y="204534"/>
                        <a:pt x="388276" y="201836"/>
                      </a:cubicBezTo>
                      <a:cubicBezTo>
                        <a:pt x="390974" y="199138"/>
                        <a:pt x="395417" y="198466"/>
                        <a:pt x="397801" y="195486"/>
                      </a:cubicBezTo>
                      <a:cubicBezTo>
                        <a:pt x="410116" y="180092"/>
                        <a:pt x="389719" y="189713"/>
                        <a:pt x="410501" y="182786"/>
                      </a:cubicBezTo>
                      <a:cubicBezTo>
                        <a:pt x="439352" y="186908"/>
                        <a:pt x="425626" y="183594"/>
                        <a:pt x="451776" y="192311"/>
                      </a:cubicBezTo>
                      <a:lnTo>
                        <a:pt x="461301" y="195486"/>
                      </a:lnTo>
                      <a:cubicBezTo>
                        <a:pt x="469179" y="194880"/>
                        <a:pt x="498394" y="195989"/>
                        <a:pt x="512101" y="189136"/>
                      </a:cubicBezTo>
                      <a:cubicBezTo>
                        <a:pt x="515514" y="187429"/>
                        <a:pt x="518695" y="185229"/>
                        <a:pt x="521626" y="182786"/>
                      </a:cubicBezTo>
                      <a:cubicBezTo>
                        <a:pt x="525075" y="179911"/>
                        <a:pt x="527976" y="176436"/>
                        <a:pt x="531151" y="173261"/>
                      </a:cubicBezTo>
                      <a:cubicBezTo>
                        <a:pt x="537530" y="154124"/>
                        <a:pt x="528918" y="172476"/>
                        <a:pt x="547026" y="157386"/>
                      </a:cubicBezTo>
                      <a:cubicBezTo>
                        <a:pt x="549957" y="154943"/>
                        <a:pt x="551669" y="151274"/>
                        <a:pt x="553376" y="147861"/>
                      </a:cubicBezTo>
                      <a:cubicBezTo>
                        <a:pt x="554873" y="144868"/>
                        <a:pt x="553938" y="140427"/>
                        <a:pt x="556551" y="138336"/>
                      </a:cubicBezTo>
                      <a:cubicBezTo>
                        <a:pt x="559958" y="135610"/>
                        <a:pt x="565018" y="136219"/>
                        <a:pt x="569251" y="135161"/>
                      </a:cubicBezTo>
                      <a:lnTo>
                        <a:pt x="588301" y="122461"/>
                      </a:lnTo>
                      <a:cubicBezTo>
                        <a:pt x="591476" y="120344"/>
                        <a:pt x="594206" y="117318"/>
                        <a:pt x="597826" y="116111"/>
                      </a:cubicBezTo>
                      <a:cubicBezTo>
                        <a:pt x="611841" y="111439"/>
                        <a:pt x="604358" y="114433"/>
                        <a:pt x="620051" y="106586"/>
                      </a:cubicBezTo>
                      <a:cubicBezTo>
                        <a:pt x="622168" y="103411"/>
                        <a:pt x="623226" y="99178"/>
                        <a:pt x="626401" y="97061"/>
                      </a:cubicBezTo>
                      <a:cubicBezTo>
                        <a:pt x="630032" y="94640"/>
                        <a:pt x="634812" y="94690"/>
                        <a:pt x="639101" y="93886"/>
                      </a:cubicBezTo>
                      <a:cubicBezTo>
                        <a:pt x="651756" y="91513"/>
                        <a:pt x="664987" y="91607"/>
                        <a:pt x="677201" y="87536"/>
                      </a:cubicBezTo>
                      <a:cubicBezTo>
                        <a:pt x="680376" y="86478"/>
                        <a:pt x="683733" y="85858"/>
                        <a:pt x="686726" y="84361"/>
                      </a:cubicBezTo>
                      <a:cubicBezTo>
                        <a:pt x="711345" y="72051"/>
                        <a:pt x="681835" y="82816"/>
                        <a:pt x="705776" y="74836"/>
                      </a:cubicBezTo>
                      <a:cubicBezTo>
                        <a:pt x="707893" y="71661"/>
                        <a:pt x="709146" y="67695"/>
                        <a:pt x="712126" y="65311"/>
                      </a:cubicBezTo>
                      <a:cubicBezTo>
                        <a:pt x="714739" y="63220"/>
                        <a:pt x="718658" y="63633"/>
                        <a:pt x="721651" y="62136"/>
                      </a:cubicBezTo>
                      <a:cubicBezTo>
                        <a:pt x="725064" y="60429"/>
                        <a:pt x="728001" y="57903"/>
                        <a:pt x="731176" y="55786"/>
                      </a:cubicBezTo>
                      <a:cubicBezTo>
                        <a:pt x="742755" y="21048"/>
                        <a:pt x="724288" y="73665"/>
                        <a:pt x="740701" y="36736"/>
                      </a:cubicBezTo>
                      <a:cubicBezTo>
                        <a:pt x="757028" y="0"/>
                        <a:pt x="728905" y="19821"/>
                        <a:pt x="801026" y="11336"/>
                      </a:cubicBezTo>
                      <a:cubicBezTo>
                        <a:pt x="805842" y="8125"/>
                        <a:pt x="813503" y="1811"/>
                        <a:pt x="820076" y="1811"/>
                      </a:cubicBezTo>
                      <a:cubicBezTo>
                        <a:pt x="826514" y="1811"/>
                        <a:pt x="832842" y="3589"/>
                        <a:pt x="839126" y="4986"/>
                      </a:cubicBezTo>
                      <a:cubicBezTo>
                        <a:pt x="842393" y="5712"/>
                        <a:pt x="845309" y="7985"/>
                        <a:pt x="848651" y="8161"/>
                      </a:cubicBezTo>
                      <a:cubicBezTo>
                        <a:pt x="885657" y="10109"/>
                        <a:pt x="922734" y="10278"/>
                        <a:pt x="959776" y="11336"/>
                      </a:cubicBezTo>
                      <a:cubicBezTo>
                        <a:pt x="964009" y="12394"/>
                        <a:pt x="968845" y="12090"/>
                        <a:pt x="972476" y="14511"/>
                      </a:cubicBezTo>
                      <a:cubicBezTo>
                        <a:pt x="975651" y="16628"/>
                        <a:pt x="976383" y="21105"/>
                        <a:pt x="978826" y="24036"/>
                      </a:cubicBezTo>
                      <a:cubicBezTo>
                        <a:pt x="987973" y="35013"/>
                        <a:pt x="986137" y="32823"/>
                        <a:pt x="997876" y="36736"/>
                      </a:cubicBezTo>
                      <a:cubicBezTo>
                        <a:pt x="1028745" y="32326"/>
                        <a:pt x="1031114" y="30454"/>
                        <a:pt x="1070901" y="36736"/>
                      </a:cubicBezTo>
                      <a:cubicBezTo>
                        <a:pt x="1074670" y="37331"/>
                        <a:pt x="1077251" y="40969"/>
                        <a:pt x="1080426" y="43086"/>
                      </a:cubicBezTo>
                      <a:cubicBezTo>
                        <a:pt x="1082543" y="46261"/>
                        <a:pt x="1086603" y="48799"/>
                        <a:pt x="1086776" y="52611"/>
                      </a:cubicBezTo>
                      <a:cubicBezTo>
                        <a:pt x="1087690" y="72726"/>
                        <a:pt x="1085273" y="92869"/>
                        <a:pt x="1083601" y="112936"/>
                      </a:cubicBezTo>
                      <a:cubicBezTo>
                        <a:pt x="1083097" y="118982"/>
                        <a:pt x="1078883" y="134983"/>
                        <a:pt x="1077251" y="141511"/>
                      </a:cubicBezTo>
                      <a:cubicBezTo>
                        <a:pt x="1078309" y="151036"/>
                        <a:pt x="1076867" y="161188"/>
                        <a:pt x="1080426" y="170086"/>
                      </a:cubicBezTo>
                      <a:cubicBezTo>
                        <a:pt x="1081669" y="173193"/>
                        <a:pt x="1086958" y="171764"/>
                        <a:pt x="1089951" y="173261"/>
                      </a:cubicBezTo>
                      <a:cubicBezTo>
                        <a:pt x="1113964" y="185268"/>
                        <a:pt x="1079168" y="177073"/>
                        <a:pt x="1124876" y="182786"/>
                      </a:cubicBezTo>
                      <a:cubicBezTo>
                        <a:pt x="1129109" y="184903"/>
                        <a:pt x="1133182" y="187378"/>
                        <a:pt x="1137576" y="189136"/>
                      </a:cubicBezTo>
                      <a:cubicBezTo>
                        <a:pt x="1143791" y="191622"/>
                        <a:pt x="1156626" y="195486"/>
                        <a:pt x="1156626" y="195486"/>
                      </a:cubicBezTo>
                      <a:cubicBezTo>
                        <a:pt x="1157061" y="201576"/>
                        <a:pt x="1152335" y="238408"/>
                        <a:pt x="1166151" y="249461"/>
                      </a:cubicBezTo>
                      <a:cubicBezTo>
                        <a:pt x="1168764" y="251552"/>
                        <a:pt x="1172683" y="251139"/>
                        <a:pt x="1175676" y="252636"/>
                      </a:cubicBezTo>
                      <a:cubicBezTo>
                        <a:pt x="1205865" y="267730"/>
                        <a:pt x="1155104" y="248954"/>
                        <a:pt x="1204251" y="265336"/>
                      </a:cubicBezTo>
                      <a:lnTo>
                        <a:pt x="1213776" y="268511"/>
                      </a:lnTo>
                      <a:cubicBezTo>
                        <a:pt x="1214834" y="272744"/>
                        <a:pt x="1214225" y="277804"/>
                        <a:pt x="1216951" y="281211"/>
                      </a:cubicBezTo>
                      <a:cubicBezTo>
                        <a:pt x="1219042" y="283824"/>
                        <a:pt x="1223168" y="283877"/>
                        <a:pt x="1226476" y="284386"/>
                      </a:cubicBezTo>
                      <a:cubicBezTo>
                        <a:pt x="1236988" y="286003"/>
                        <a:pt x="1247643" y="286503"/>
                        <a:pt x="1258226" y="287561"/>
                      </a:cubicBezTo>
                      <a:cubicBezTo>
                        <a:pt x="1260343" y="290736"/>
                        <a:pt x="1261878" y="294388"/>
                        <a:pt x="1264576" y="297086"/>
                      </a:cubicBezTo>
                      <a:cubicBezTo>
                        <a:pt x="1267274" y="299784"/>
                        <a:pt x="1271717" y="300456"/>
                        <a:pt x="1274101" y="303436"/>
                      </a:cubicBezTo>
                      <a:cubicBezTo>
                        <a:pt x="1276192" y="306049"/>
                        <a:pt x="1276218" y="309786"/>
                        <a:pt x="1277276" y="312961"/>
                      </a:cubicBezTo>
                      <a:cubicBezTo>
                        <a:pt x="1285743" y="311903"/>
                        <a:pt x="1294879" y="313251"/>
                        <a:pt x="1302676" y="309786"/>
                      </a:cubicBezTo>
                      <a:cubicBezTo>
                        <a:pt x="1305734" y="308427"/>
                        <a:pt x="1304354" y="303254"/>
                        <a:pt x="1305851" y="300261"/>
                      </a:cubicBezTo>
                      <a:cubicBezTo>
                        <a:pt x="1307558" y="296848"/>
                        <a:pt x="1310084" y="293911"/>
                        <a:pt x="1312201" y="290736"/>
                      </a:cubicBezTo>
                      <a:cubicBezTo>
                        <a:pt x="1318644" y="245632"/>
                        <a:pt x="1306450" y="279102"/>
                        <a:pt x="1372526" y="265336"/>
                      </a:cubicBezTo>
                      <a:cubicBezTo>
                        <a:pt x="1379997" y="263779"/>
                        <a:pt x="1385226" y="256869"/>
                        <a:pt x="1391576" y="252636"/>
                      </a:cubicBezTo>
                      <a:lnTo>
                        <a:pt x="1401101" y="246286"/>
                      </a:lnTo>
                      <a:cubicBezTo>
                        <a:pt x="1412690" y="228903"/>
                        <a:pt x="1405497" y="233617"/>
                        <a:pt x="1439201" y="239936"/>
                      </a:cubicBezTo>
                      <a:cubicBezTo>
                        <a:pt x="1445780" y="241170"/>
                        <a:pt x="1451901" y="244169"/>
                        <a:pt x="1458251" y="246286"/>
                      </a:cubicBezTo>
                      <a:lnTo>
                        <a:pt x="1467776" y="249461"/>
                      </a:lnTo>
                      <a:cubicBezTo>
                        <a:pt x="1478359" y="248403"/>
                        <a:pt x="1489374" y="249458"/>
                        <a:pt x="1499526" y="246286"/>
                      </a:cubicBezTo>
                      <a:cubicBezTo>
                        <a:pt x="1506810" y="244010"/>
                        <a:pt x="1511336" y="235999"/>
                        <a:pt x="1518576" y="233586"/>
                      </a:cubicBezTo>
                      <a:lnTo>
                        <a:pt x="1528101" y="230411"/>
                      </a:lnTo>
                      <a:cubicBezTo>
                        <a:pt x="1534451" y="231469"/>
                        <a:pt x="1540867" y="232189"/>
                        <a:pt x="1547151" y="233586"/>
                      </a:cubicBezTo>
                      <a:cubicBezTo>
                        <a:pt x="1550418" y="234312"/>
                        <a:pt x="1553363" y="237234"/>
                        <a:pt x="1556676" y="236761"/>
                      </a:cubicBezTo>
                      <a:cubicBezTo>
                        <a:pt x="1561361" y="236092"/>
                        <a:pt x="1565026" y="232275"/>
                        <a:pt x="1569376" y="230411"/>
                      </a:cubicBezTo>
                      <a:cubicBezTo>
                        <a:pt x="1602078" y="216396"/>
                        <a:pt x="1549480" y="241946"/>
                        <a:pt x="1591601" y="220886"/>
                      </a:cubicBezTo>
                      <a:cubicBezTo>
                        <a:pt x="1594023" y="217253"/>
                        <a:pt x="1599404" y="204957"/>
                        <a:pt x="1607476" y="208186"/>
                      </a:cubicBezTo>
                      <a:cubicBezTo>
                        <a:pt x="1611019" y="209603"/>
                        <a:pt x="1610954" y="215198"/>
                        <a:pt x="1613826" y="217711"/>
                      </a:cubicBezTo>
                      <a:cubicBezTo>
                        <a:pt x="1619569" y="222737"/>
                        <a:pt x="1626526" y="226178"/>
                        <a:pt x="1632876" y="230411"/>
                      </a:cubicBezTo>
                      <a:lnTo>
                        <a:pt x="1642401" y="236761"/>
                      </a:lnTo>
                      <a:cubicBezTo>
                        <a:pt x="1651926" y="251048"/>
                        <a:pt x="1651397" y="255546"/>
                        <a:pt x="1664626" y="262161"/>
                      </a:cubicBezTo>
                      <a:cubicBezTo>
                        <a:pt x="1667619" y="263658"/>
                        <a:pt x="1670976" y="264278"/>
                        <a:pt x="1674151" y="265336"/>
                      </a:cubicBezTo>
                      <a:cubicBezTo>
                        <a:pt x="1676268" y="268511"/>
                        <a:pt x="1680277" y="271052"/>
                        <a:pt x="1680501" y="274861"/>
                      </a:cubicBezTo>
                      <a:cubicBezTo>
                        <a:pt x="1683437" y="324766"/>
                        <a:pt x="1661803" y="314137"/>
                        <a:pt x="1686851" y="322486"/>
                      </a:cubicBezTo>
                      <a:cubicBezTo>
                        <a:pt x="1688968" y="325661"/>
                        <a:pt x="1691651" y="328524"/>
                        <a:pt x="1693201" y="332011"/>
                      </a:cubicBezTo>
                      <a:lnTo>
                        <a:pt x="1702726" y="360586"/>
                      </a:lnTo>
                      <a:lnTo>
                        <a:pt x="1705901" y="370111"/>
                      </a:lnTo>
                      <a:cubicBezTo>
                        <a:pt x="1706959" y="373286"/>
                        <a:pt x="1708264" y="376389"/>
                        <a:pt x="1709076" y="379636"/>
                      </a:cubicBezTo>
                      <a:cubicBezTo>
                        <a:pt x="1710134" y="383869"/>
                        <a:pt x="1710532" y="388325"/>
                        <a:pt x="1712251" y="392336"/>
                      </a:cubicBezTo>
                      <a:cubicBezTo>
                        <a:pt x="1713754" y="395843"/>
                        <a:pt x="1716894" y="398448"/>
                        <a:pt x="1718601" y="401861"/>
                      </a:cubicBezTo>
                      <a:cubicBezTo>
                        <a:pt x="1720098" y="404854"/>
                        <a:pt x="1720151" y="408460"/>
                        <a:pt x="1721776" y="411386"/>
                      </a:cubicBezTo>
                      <a:cubicBezTo>
                        <a:pt x="1725482" y="418057"/>
                        <a:pt x="1730243" y="424086"/>
                        <a:pt x="1734476" y="430436"/>
                      </a:cubicBezTo>
                      <a:cubicBezTo>
                        <a:pt x="1736593" y="433611"/>
                        <a:pt x="1737206" y="438754"/>
                        <a:pt x="1740826" y="439961"/>
                      </a:cubicBezTo>
                      <a:cubicBezTo>
                        <a:pt x="1771966" y="450341"/>
                        <a:pt x="1753206" y="445755"/>
                        <a:pt x="1797976" y="449486"/>
                      </a:cubicBezTo>
                      <a:cubicBezTo>
                        <a:pt x="1798434" y="451776"/>
                        <a:pt x="1801537" y="470702"/>
                        <a:pt x="1804326" y="474886"/>
                      </a:cubicBezTo>
                      <a:cubicBezTo>
                        <a:pt x="1806817" y="478622"/>
                        <a:pt x="1810115" y="481920"/>
                        <a:pt x="1813851" y="484411"/>
                      </a:cubicBezTo>
                      <a:cubicBezTo>
                        <a:pt x="1816636" y="486267"/>
                        <a:pt x="1820201" y="486528"/>
                        <a:pt x="1823376" y="487586"/>
                      </a:cubicBezTo>
                      <a:cubicBezTo>
                        <a:pt x="1837932" y="509421"/>
                        <a:pt x="1833663" y="499396"/>
                        <a:pt x="1839251" y="516161"/>
                      </a:cubicBezTo>
                      <a:cubicBezTo>
                        <a:pt x="1832466" y="518423"/>
                        <a:pt x="1824003" y="521514"/>
                        <a:pt x="1817026" y="522511"/>
                      </a:cubicBezTo>
                      <a:cubicBezTo>
                        <a:pt x="1806497" y="524015"/>
                        <a:pt x="1795859" y="524628"/>
                        <a:pt x="1785276" y="525686"/>
                      </a:cubicBezTo>
                      <a:cubicBezTo>
                        <a:pt x="1782101" y="526744"/>
                        <a:pt x="1778118" y="526494"/>
                        <a:pt x="1775751" y="528861"/>
                      </a:cubicBezTo>
                      <a:cubicBezTo>
                        <a:pt x="1767207" y="537405"/>
                        <a:pt x="1770079" y="547162"/>
                        <a:pt x="1766226" y="557436"/>
                      </a:cubicBezTo>
                      <a:cubicBezTo>
                        <a:pt x="1764886" y="561009"/>
                        <a:pt x="1761993" y="563786"/>
                        <a:pt x="1759876" y="566961"/>
                      </a:cubicBezTo>
                      <a:cubicBezTo>
                        <a:pt x="1756701" y="564844"/>
                        <a:pt x="1753049" y="563309"/>
                        <a:pt x="1750351" y="560611"/>
                      </a:cubicBezTo>
                      <a:cubicBezTo>
                        <a:pt x="1747653" y="557913"/>
                        <a:pt x="1747804" y="551403"/>
                        <a:pt x="1744001" y="551086"/>
                      </a:cubicBezTo>
                      <a:cubicBezTo>
                        <a:pt x="1733245" y="550190"/>
                        <a:pt x="1722834" y="555319"/>
                        <a:pt x="1712251" y="557436"/>
                      </a:cubicBezTo>
                      <a:cubicBezTo>
                        <a:pt x="1709076" y="560611"/>
                        <a:pt x="1706175" y="564086"/>
                        <a:pt x="1702726" y="566961"/>
                      </a:cubicBezTo>
                      <a:cubicBezTo>
                        <a:pt x="1699795" y="569404"/>
                        <a:pt x="1695094" y="569998"/>
                        <a:pt x="1693201" y="573311"/>
                      </a:cubicBezTo>
                      <a:cubicBezTo>
                        <a:pt x="1680580" y="595398"/>
                        <a:pt x="1700597" y="585662"/>
                        <a:pt x="1680501" y="592361"/>
                      </a:cubicBezTo>
                      <a:cubicBezTo>
                        <a:pt x="1676268" y="591303"/>
                        <a:pt x="1671432" y="591607"/>
                        <a:pt x="1667801" y="589186"/>
                      </a:cubicBezTo>
                      <a:cubicBezTo>
                        <a:pt x="1661699" y="585118"/>
                        <a:pt x="1660812" y="576052"/>
                        <a:pt x="1658276" y="570136"/>
                      </a:cubicBezTo>
                      <a:cubicBezTo>
                        <a:pt x="1656412" y="565786"/>
                        <a:pt x="1654043" y="561669"/>
                        <a:pt x="1651926" y="557436"/>
                      </a:cubicBezTo>
                      <a:lnTo>
                        <a:pt x="1645576" y="576486"/>
                      </a:lnTo>
                      <a:cubicBezTo>
                        <a:pt x="1641838" y="587699"/>
                        <a:pt x="1637483" y="599952"/>
                        <a:pt x="1636051" y="611411"/>
                      </a:cubicBezTo>
                      <a:cubicBezTo>
                        <a:pt x="1634993" y="619878"/>
                        <a:pt x="1636045" y="628889"/>
                        <a:pt x="1632876" y="636811"/>
                      </a:cubicBezTo>
                      <a:cubicBezTo>
                        <a:pt x="1629687" y="644783"/>
                        <a:pt x="1607389" y="645821"/>
                        <a:pt x="1604301" y="646336"/>
                      </a:cubicBezTo>
                      <a:cubicBezTo>
                        <a:pt x="1603243" y="652686"/>
                        <a:pt x="1604005" y="659628"/>
                        <a:pt x="1601126" y="665386"/>
                      </a:cubicBezTo>
                      <a:cubicBezTo>
                        <a:pt x="1599419" y="668799"/>
                        <a:pt x="1594299" y="669038"/>
                        <a:pt x="1591601" y="671736"/>
                      </a:cubicBezTo>
                      <a:cubicBezTo>
                        <a:pt x="1588903" y="674434"/>
                        <a:pt x="1587368" y="678086"/>
                        <a:pt x="1585251" y="681261"/>
                      </a:cubicBezTo>
                      <a:cubicBezTo>
                        <a:pt x="1581660" y="695624"/>
                        <a:pt x="1585912" y="693796"/>
                        <a:pt x="1572551" y="697136"/>
                      </a:cubicBezTo>
                      <a:cubicBezTo>
                        <a:pt x="1571524" y="697393"/>
                        <a:pt x="1570434" y="697136"/>
                        <a:pt x="1569376" y="697136"/>
                      </a:cubicBezTo>
                    </a:path>
                  </a:pathLst>
                </a:cu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</p:grpSp>
        </p:grpSp>
      </p:grpSp>
      <p:sp>
        <p:nvSpPr>
          <p:cNvPr id="43021" name="Rectangle 3">
            <a:extLst>
              <a:ext uri="{FF2B5EF4-FFF2-40B4-BE49-F238E27FC236}">
                <a16:creationId xmlns:a16="http://schemas.microsoft.com/office/drawing/2014/main" id="{180FFA52-EF69-4116-9199-295A49B13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04801"/>
            <a:ext cx="8839200" cy="646113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altLang="en-US" sz="3600">
                <a:solidFill>
                  <a:srgbClr val="FFFFFF"/>
                </a:solidFill>
              </a:rPr>
              <a:t>East of England … X mas past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43DB1B-46BD-4E67-9FA8-71618844C1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816" y="1977501"/>
            <a:ext cx="6177689" cy="411022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29B793C-9DBE-4A40-BBB9-5777644EDB5C}"/>
              </a:ext>
            </a:extLst>
          </p:cNvPr>
          <p:cNvSpPr/>
          <p:nvPr/>
        </p:nvSpPr>
        <p:spPr>
          <a:xfrm>
            <a:off x="6822339" y="3746942"/>
            <a:ext cx="420068" cy="441100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0755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C59ED4D2-55BC-43DF-840B-B9F03EE399B2}"/>
              </a:ext>
            </a:extLst>
          </p:cNvPr>
          <p:cNvSpPr/>
          <p:nvPr/>
        </p:nvSpPr>
        <p:spPr>
          <a:xfrm>
            <a:off x="7596188" y="76201"/>
            <a:ext cx="2995612" cy="995363"/>
          </a:xfrm>
          <a:prstGeom prst="rect">
            <a:avLst/>
          </a:prstGeom>
          <a:solidFill>
            <a:srgbClr val="9F1D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3366FF"/>
              </a:solidFill>
              <a:latin typeface="Arial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AF2329E-0324-4FCC-8F3D-894AFC09CCB4}"/>
              </a:ext>
            </a:extLst>
          </p:cNvPr>
          <p:cNvSpPr/>
          <p:nvPr/>
        </p:nvSpPr>
        <p:spPr>
          <a:xfrm>
            <a:off x="4876800" y="254000"/>
            <a:ext cx="2286000" cy="838200"/>
          </a:xfrm>
          <a:prstGeom prst="rect">
            <a:avLst/>
          </a:prstGeom>
          <a:solidFill>
            <a:srgbClr val="9F1D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3366FF"/>
              </a:solidFill>
              <a:latin typeface="Arial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B120ABB-B2E5-4231-A715-003F0A43B32B}"/>
              </a:ext>
            </a:extLst>
          </p:cNvPr>
          <p:cNvSpPr/>
          <p:nvPr/>
        </p:nvSpPr>
        <p:spPr>
          <a:xfrm>
            <a:off x="10401300" y="406400"/>
            <a:ext cx="76200" cy="762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3366FF"/>
              </a:solidFill>
              <a:latin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2A94DF4-0394-4C24-BC04-F537FA6974FE}"/>
              </a:ext>
            </a:extLst>
          </p:cNvPr>
          <p:cNvGrpSpPr/>
          <p:nvPr/>
        </p:nvGrpSpPr>
        <p:grpSpPr>
          <a:xfrm>
            <a:off x="6672065" y="1122366"/>
            <a:ext cx="5112567" cy="5430834"/>
            <a:chOff x="5086622" y="402181"/>
            <a:chExt cx="5343525" cy="6227219"/>
          </a:xfrm>
        </p:grpSpPr>
        <p:grpSp>
          <p:nvGrpSpPr>
            <p:cNvPr id="43013" name="Group 3">
              <a:extLst>
                <a:ext uri="{FF2B5EF4-FFF2-40B4-BE49-F238E27FC236}">
                  <a16:creationId xmlns:a16="http://schemas.microsoft.com/office/drawing/2014/main" id="{C2E49CB1-E37C-4256-85A7-FF745A4325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86622" y="402181"/>
              <a:ext cx="5343525" cy="5580062"/>
              <a:chOff x="3562350" y="404119"/>
              <a:chExt cx="5343525" cy="5580695"/>
            </a:xfrm>
          </p:grpSpPr>
          <p:pic>
            <p:nvPicPr>
              <p:cNvPr id="43043" name="Picture 2" descr="BlueTimesOverviewNames.png">
                <a:extLst>
                  <a:ext uri="{FF2B5EF4-FFF2-40B4-BE49-F238E27FC236}">
                    <a16:creationId xmlns:a16="http://schemas.microsoft.com/office/drawing/2014/main" id="{70D17F2A-92E1-42B2-BAEA-D69F60547C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b="-1"/>
              <a:stretch/>
            </p:blipFill>
            <p:spPr bwMode="auto">
              <a:xfrm>
                <a:off x="3562350" y="404119"/>
                <a:ext cx="5343525" cy="5580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C97BB19-5AB0-4950-A27C-44261B7F24C0}"/>
                  </a:ext>
                </a:extLst>
              </p:cNvPr>
              <p:cNvSpPr/>
              <p:nvPr/>
            </p:nvSpPr>
            <p:spPr>
              <a:xfrm>
                <a:off x="4162425" y="5746662"/>
                <a:ext cx="346075" cy="2381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C8B5C5A-D3A9-4A90-A295-2E16A44B2900}"/>
                  </a:ext>
                </a:extLst>
              </p:cNvPr>
              <p:cNvSpPr/>
              <p:nvPr/>
            </p:nvSpPr>
            <p:spPr>
              <a:xfrm>
                <a:off x="3702050" y="404119"/>
                <a:ext cx="1254125" cy="73827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6CEF586-0373-48EA-911A-C593337122F0}"/>
                </a:ext>
              </a:extLst>
            </p:cNvPr>
            <p:cNvGrpSpPr/>
            <p:nvPr/>
          </p:nvGrpSpPr>
          <p:grpSpPr>
            <a:xfrm>
              <a:off x="5478463" y="1382714"/>
              <a:ext cx="4779962" cy="5246686"/>
              <a:chOff x="5478463" y="1382714"/>
              <a:chExt cx="4779962" cy="5246686"/>
            </a:xfrm>
          </p:grpSpPr>
          <p:pic>
            <p:nvPicPr>
              <p:cNvPr id="43011" name="Picture 2" descr="BlueTimesOverviewNames.png">
                <a:extLst>
                  <a:ext uri="{FF2B5EF4-FFF2-40B4-BE49-F238E27FC236}">
                    <a16:creationId xmlns:a16="http://schemas.microsoft.com/office/drawing/2014/main" id="{57FA3892-9582-4B11-A1CC-5F3A36C690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62801" y="6019800"/>
                <a:ext cx="148272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012" name="Picture 3" descr="BlueTimesAddenbrookesOtherA.png">
                <a:extLst>
                  <a:ext uri="{FF2B5EF4-FFF2-40B4-BE49-F238E27FC236}">
                    <a16:creationId xmlns:a16="http://schemas.microsoft.com/office/drawing/2014/main" id="{79F0CF3D-8D94-48AC-8FEC-57DD1873C6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48500" y="6426200"/>
                <a:ext cx="1714500" cy="203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" name="Group 48">
                <a:extLst>
                  <a:ext uri="{FF2B5EF4-FFF2-40B4-BE49-F238E27FC236}">
                    <a16:creationId xmlns:a16="http://schemas.microsoft.com/office/drawing/2014/main" id="{A5E9B946-13B9-4047-B10B-D0A2604F2A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03876" y="4259264"/>
                <a:ext cx="3025775" cy="1336676"/>
                <a:chOff x="4079875" y="4260054"/>
                <a:chExt cx="3025775" cy="1335939"/>
              </a:xfrm>
              <a:solidFill>
                <a:srgbClr val="FF0000"/>
              </a:solidFill>
            </p:grpSpPr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34958E7B-5DF9-42C9-A203-D0905DB8D798}"/>
                    </a:ext>
                  </a:extLst>
                </p:cNvPr>
                <p:cNvSpPr/>
                <p:nvPr/>
              </p:nvSpPr>
              <p:spPr>
                <a:xfrm>
                  <a:off x="6096000" y="5497622"/>
                  <a:ext cx="95250" cy="95198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59B2CE1D-1ADB-4541-BC29-6DB6153431EF}"/>
                    </a:ext>
                  </a:extLst>
                </p:cNvPr>
                <p:cNvSpPr/>
                <p:nvPr/>
              </p:nvSpPr>
              <p:spPr>
                <a:xfrm>
                  <a:off x="6604000" y="5500795"/>
                  <a:ext cx="95250" cy="95198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4278EE1C-8485-4525-AD09-D6A1FB05CEC4}"/>
                    </a:ext>
                  </a:extLst>
                </p:cNvPr>
                <p:cNvSpPr/>
                <p:nvPr/>
              </p:nvSpPr>
              <p:spPr>
                <a:xfrm>
                  <a:off x="6111875" y="4758254"/>
                  <a:ext cx="95250" cy="95198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7298BBAE-F37C-4F91-9BA8-51A1E030AEB4}"/>
                    </a:ext>
                  </a:extLst>
                </p:cNvPr>
                <p:cNvSpPr/>
                <p:nvPr/>
              </p:nvSpPr>
              <p:spPr>
                <a:xfrm>
                  <a:off x="7010400" y="4260054"/>
                  <a:ext cx="95250" cy="95198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C1EF175D-5AE7-4BC7-B7A4-F072BEED494A}"/>
                    </a:ext>
                  </a:extLst>
                </p:cNvPr>
                <p:cNvSpPr/>
                <p:nvPr/>
              </p:nvSpPr>
              <p:spPr>
                <a:xfrm>
                  <a:off x="4702175" y="4774121"/>
                  <a:ext cx="95250" cy="95198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13046A4D-AFF1-4E22-B6D9-91D7B4FE5F5D}"/>
                    </a:ext>
                  </a:extLst>
                </p:cNvPr>
                <p:cNvSpPr/>
                <p:nvPr/>
              </p:nvSpPr>
              <p:spPr>
                <a:xfrm>
                  <a:off x="4079875" y="4402850"/>
                  <a:ext cx="95250" cy="95198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08941FBC-4310-43A6-8DB9-50D3D7975028}"/>
                    </a:ext>
                  </a:extLst>
                </p:cNvPr>
                <p:cNvSpPr/>
                <p:nvPr/>
              </p:nvSpPr>
              <p:spPr>
                <a:xfrm>
                  <a:off x="4638675" y="4291787"/>
                  <a:ext cx="95250" cy="95198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015D6BE1-C260-4FC0-9454-AA8D97FAA504}"/>
                    </a:ext>
                  </a:extLst>
                </p:cNvPr>
                <p:cNvSpPr/>
                <p:nvPr/>
              </p:nvSpPr>
              <p:spPr>
                <a:xfrm>
                  <a:off x="4251325" y="5224722"/>
                  <a:ext cx="95250" cy="95198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380EA6E7-48F5-4120-83D7-A3D11F392ACB}"/>
                    </a:ext>
                  </a:extLst>
                </p:cNvPr>
                <p:cNvSpPr/>
                <p:nvPr/>
              </p:nvSpPr>
              <p:spPr>
                <a:xfrm>
                  <a:off x="5289550" y="4796333"/>
                  <a:ext cx="95250" cy="95198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A38E810E-149B-4D75-AACF-C637B1C66913}"/>
                    </a:ext>
                  </a:extLst>
                </p:cNvPr>
                <p:cNvCxnSpPr>
                  <a:stCxn id="28" idx="18"/>
                </p:cNvCxnSpPr>
                <p:nvPr/>
              </p:nvCxnSpPr>
              <p:spPr>
                <a:xfrm flipH="1" flipV="1">
                  <a:off x="4313238" y="5319920"/>
                  <a:ext cx="1587" cy="71398"/>
                </a:xfrm>
                <a:prstGeom prst="line">
                  <a:avLst/>
                </a:prstGeom>
                <a:grpFill/>
                <a:ln w="6350"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015" name="Group 5">
                <a:extLst>
                  <a:ext uri="{FF2B5EF4-FFF2-40B4-BE49-F238E27FC236}">
                    <a16:creationId xmlns:a16="http://schemas.microsoft.com/office/drawing/2014/main" id="{52C246FC-9D25-4470-B71F-9A09CC63FEE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86413" y="1382714"/>
                <a:ext cx="4672012" cy="3508375"/>
                <a:chOff x="1445830" y="1479550"/>
                <a:chExt cx="4672395" cy="3508376"/>
              </a:xfrm>
            </p:grpSpPr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7CE12DD7-D550-435B-A8D8-6780453154A8}"/>
                    </a:ext>
                  </a:extLst>
                </p:cNvPr>
                <p:cNvSpPr/>
                <p:nvPr/>
              </p:nvSpPr>
              <p:spPr>
                <a:xfrm>
                  <a:off x="3489109" y="4854576"/>
                  <a:ext cx="95258" cy="9525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321A6B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A975502D-7FCA-4609-9986-4D2C7845F9A4}"/>
                    </a:ext>
                  </a:extLst>
                </p:cNvPr>
                <p:cNvSpPr/>
                <p:nvPr/>
              </p:nvSpPr>
              <p:spPr>
                <a:xfrm>
                  <a:off x="4390883" y="4352926"/>
                  <a:ext cx="95258" cy="9525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ECDE2FA8-5C6D-461F-85AF-82CB567A07C8}"/>
                    </a:ext>
                  </a:extLst>
                </p:cNvPr>
                <p:cNvSpPr/>
                <p:nvPr/>
              </p:nvSpPr>
              <p:spPr>
                <a:xfrm>
                  <a:off x="2085644" y="4870451"/>
                  <a:ext cx="95258" cy="9525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3B47E89E-4FA0-4227-83E9-7142E48F5ABC}"/>
                    </a:ext>
                  </a:extLst>
                </p:cNvPr>
                <p:cNvSpPr/>
                <p:nvPr/>
              </p:nvSpPr>
              <p:spPr>
                <a:xfrm>
                  <a:off x="1463293" y="4495801"/>
                  <a:ext cx="95258" cy="9525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071EFD2E-4B93-470B-9101-5F770C5BAE9F}"/>
                    </a:ext>
                  </a:extLst>
                </p:cNvPr>
                <p:cNvSpPr/>
                <p:nvPr/>
              </p:nvSpPr>
              <p:spPr>
                <a:xfrm>
                  <a:off x="2022139" y="4387851"/>
                  <a:ext cx="95258" cy="9525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954B8841-92DD-4DE5-88D6-4895E0770D37}"/>
                    </a:ext>
                  </a:extLst>
                </p:cNvPr>
                <p:cNvSpPr/>
                <p:nvPr/>
              </p:nvSpPr>
              <p:spPr>
                <a:xfrm>
                  <a:off x="1445830" y="3686176"/>
                  <a:ext cx="95258" cy="9525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436BF3AF-7CA0-411C-8646-ED1105A36AA8}"/>
                    </a:ext>
                  </a:extLst>
                </p:cNvPr>
                <p:cNvSpPr/>
                <p:nvPr/>
              </p:nvSpPr>
              <p:spPr>
                <a:xfrm>
                  <a:off x="1996737" y="2974975"/>
                  <a:ext cx="95258" cy="9525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DE2EA594-6222-45A8-B300-7F977E2C06D5}"/>
                    </a:ext>
                  </a:extLst>
                </p:cNvPr>
                <p:cNvSpPr/>
                <p:nvPr/>
              </p:nvSpPr>
              <p:spPr>
                <a:xfrm>
                  <a:off x="1822098" y="2111375"/>
                  <a:ext cx="95258" cy="9525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AC367ECD-F78B-4DA8-89B0-B4C2B70AB7AC}"/>
                    </a:ext>
                  </a:extLst>
                </p:cNvPr>
                <p:cNvSpPr/>
                <p:nvPr/>
              </p:nvSpPr>
              <p:spPr>
                <a:xfrm>
                  <a:off x="3323996" y="1479550"/>
                  <a:ext cx="95258" cy="9525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42798595-FF44-4459-BBAF-8AF8B784842C}"/>
                    </a:ext>
                  </a:extLst>
                </p:cNvPr>
                <p:cNvSpPr/>
                <p:nvPr/>
              </p:nvSpPr>
              <p:spPr>
                <a:xfrm>
                  <a:off x="6022967" y="2035175"/>
                  <a:ext cx="95258" cy="9525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5FC7CA0E-2D3A-4C0F-B1DF-E0ABE5211144}"/>
                    </a:ext>
                  </a:extLst>
                </p:cNvPr>
                <p:cNvSpPr/>
                <p:nvPr/>
              </p:nvSpPr>
              <p:spPr>
                <a:xfrm>
                  <a:off x="5010059" y="3819526"/>
                  <a:ext cx="95258" cy="9525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562E9B94-1584-4EFB-86B0-3A6904D1173F}"/>
                    </a:ext>
                  </a:extLst>
                </p:cNvPr>
                <p:cNvSpPr/>
                <p:nvPr/>
              </p:nvSpPr>
              <p:spPr>
                <a:xfrm>
                  <a:off x="2669892" y="4892676"/>
                  <a:ext cx="95258" cy="9525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ECDF60C7-2997-43BE-9DC2-5137B552F4F3}"/>
                    </a:ext>
                  </a:extLst>
                </p:cNvPr>
                <p:cNvSpPr/>
                <p:nvPr/>
              </p:nvSpPr>
              <p:spPr>
                <a:xfrm>
                  <a:off x="3939996" y="3257551"/>
                  <a:ext cx="95258" cy="9525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E2886D85-67BC-4DD7-B016-857D1B19255D}"/>
                    </a:ext>
                  </a:extLst>
                </p:cNvPr>
                <p:cNvSpPr/>
                <p:nvPr/>
              </p:nvSpPr>
              <p:spPr>
                <a:xfrm>
                  <a:off x="4962430" y="1892300"/>
                  <a:ext cx="95258" cy="9525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</p:grp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3FBF482C-4E9C-4660-9386-800AE569C95C}"/>
                  </a:ext>
                </a:extLst>
              </p:cNvPr>
              <p:cNvSpPr/>
              <p:nvPr/>
            </p:nvSpPr>
            <p:spPr bwMode="auto">
              <a:xfrm>
                <a:off x="6891338" y="3397250"/>
                <a:ext cx="95250" cy="9525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grpSp>
            <p:nvGrpSpPr>
              <p:cNvPr id="43020" name="Group 28">
                <a:extLst>
                  <a:ext uri="{FF2B5EF4-FFF2-40B4-BE49-F238E27FC236}">
                    <a16:creationId xmlns:a16="http://schemas.microsoft.com/office/drawing/2014/main" id="{C5E43FE0-6F2B-42AE-8D57-B30BD97F62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478463" y="5110164"/>
                <a:ext cx="1954212" cy="1508125"/>
                <a:chOff x="3954462" y="5109939"/>
                <a:chExt cx="1954213" cy="1508501"/>
              </a:xfrm>
            </p:grpSpPr>
            <p:grpSp>
              <p:nvGrpSpPr>
                <p:cNvPr id="43022" name="Group 19">
                  <a:extLst>
                    <a:ext uri="{FF2B5EF4-FFF2-40B4-BE49-F238E27FC236}">
                      <a16:creationId xmlns:a16="http://schemas.microsoft.com/office/drawing/2014/main" id="{341E63C6-F0B9-46CE-993E-6606E25776F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954462" y="5111102"/>
                  <a:ext cx="1954213" cy="1507338"/>
                  <a:chOff x="940428" y="622764"/>
                  <a:chExt cx="7431088" cy="5579831"/>
                </a:xfrm>
              </p:grpSpPr>
              <p:pic>
                <p:nvPicPr>
                  <p:cNvPr id="43024" name="Picture 20" descr="D21_MTC_opt1new.png">
                    <a:extLst>
                      <a:ext uri="{FF2B5EF4-FFF2-40B4-BE49-F238E27FC236}">
                        <a16:creationId xmlns:a16="http://schemas.microsoft.com/office/drawing/2014/main" id="{151BD0FD-945C-4D39-8DFC-4C569A9B764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65828" y="622764"/>
                    <a:ext cx="7405688" cy="519271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0650F1CE-E04E-4DC5-846A-AE65501A2F9F}"/>
                      </a:ext>
                    </a:extLst>
                  </p:cNvPr>
                  <p:cNvSpPr/>
                  <p:nvPr/>
                </p:nvSpPr>
                <p:spPr>
                  <a:xfrm>
                    <a:off x="1441466" y="624334"/>
                    <a:ext cx="1146959" cy="55841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prstClr val="white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6A2E4E09-12AD-4C7D-849F-C04F02CB4AAB}"/>
                      </a:ext>
                    </a:extLst>
                  </p:cNvPr>
                  <p:cNvSpPr/>
                  <p:nvPr/>
                </p:nvSpPr>
                <p:spPr>
                  <a:xfrm rot="13176567">
                    <a:off x="1580311" y="1018164"/>
                    <a:ext cx="881348" cy="364438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prstClr val="white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97DF514E-9DB3-4D8A-A867-D7A55A9AB5E2}"/>
                      </a:ext>
                    </a:extLst>
                  </p:cNvPr>
                  <p:cNvSpPr/>
                  <p:nvPr/>
                </p:nvSpPr>
                <p:spPr>
                  <a:xfrm>
                    <a:off x="5854244" y="624334"/>
                    <a:ext cx="1654036" cy="775901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prstClr val="white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563D3C9F-819B-41C0-B6C9-BD85023C289B}"/>
                      </a:ext>
                    </a:extLst>
                  </p:cNvPr>
                  <p:cNvSpPr/>
                  <p:nvPr/>
                </p:nvSpPr>
                <p:spPr>
                  <a:xfrm>
                    <a:off x="940428" y="4927059"/>
                    <a:ext cx="1841170" cy="127553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prstClr val="white"/>
                      </a:solidFill>
                      <a:latin typeface="Arial"/>
                    </a:endParaRPr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BCA4A382-167B-476D-8D18-FA787FFF82F7}"/>
                    </a:ext>
                  </a:extLst>
                </p:cNvPr>
                <p:cNvSpPr/>
                <p:nvPr/>
              </p:nvSpPr>
              <p:spPr>
                <a:xfrm>
                  <a:off x="4065587" y="5109939"/>
                  <a:ext cx="1839913" cy="697086"/>
                </a:xfrm>
                <a:custGeom>
                  <a:avLst/>
                  <a:gdLst>
                    <a:gd name="connsiteX0" fmla="*/ 10451 w 1839251"/>
                    <a:gd name="connsiteY0" fmla="*/ 370111 h 697393"/>
                    <a:gd name="connsiteX1" fmla="*/ 7276 w 1839251"/>
                    <a:gd name="connsiteY1" fmla="*/ 344711 h 697393"/>
                    <a:gd name="connsiteX2" fmla="*/ 926 w 1839251"/>
                    <a:gd name="connsiteY2" fmla="*/ 335186 h 697393"/>
                    <a:gd name="connsiteX3" fmla="*/ 4101 w 1839251"/>
                    <a:gd name="connsiteY3" fmla="*/ 268511 h 697393"/>
                    <a:gd name="connsiteX4" fmla="*/ 13626 w 1839251"/>
                    <a:gd name="connsiteY4" fmla="*/ 214536 h 697393"/>
                    <a:gd name="connsiteX5" fmla="*/ 35851 w 1839251"/>
                    <a:gd name="connsiteY5" fmla="*/ 220886 h 697393"/>
                    <a:gd name="connsiteX6" fmla="*/ 45376 w 1839251"/>
                    <a:gd name="connsiteY6" fmla="*/ 227236 h 697393"/>
                    <a:gd name="connsiteX7" fmla="*/ 51726 w 1839251"/>
                    <a:gd name="connsiteY7" fmla="*/ 236761 h 697393"/>
                    <a:gd name="connsiteX8" fmla="*/ 54901 w 1839251"/>
                    <a:gd name="connsiteY8" fmla="*/ 246286 h 697393"/>
                    <a:gd name="connsiteX9" fmla="*/ 64426 w 1839251"/>
                    <a:gd name="connsiteY9" fmla="*/ 252636 h 697393"/>
                    <a:gd name="connsiteX10" fmla="*/ 86651 w 1839251"/>
                    <a:gd name="connsiteY10" fmla="*/ 278036 h 697393"/>
                    <a:gd name="connsiteX11" fmla="*/ 99351 w 1839251"/>
                    <a:gd name="connsiteY11" fmla="*/ 281211 h 697393"/>
                    <a:gd name="connsiteX12" fmla="*/ 118401 w 1839251"/>
                    <a:gd name="connsiteY12" fmla="*/ 278036 h 697393"/>
                    <a:gd name="connsiteX13" fmla="*/ 121576 w 1839251"/>
                    <a:gd name="connsiteY13" fmla="*/ 268511 h 697393"/>
                    <a:gd name="connsiteX14" fmla="*/ 131101 w 1839251"/>
                    <a:gd name="connsiteY14" fmla="*/ 265336 h 697393"/>
                    <a:gd name="connsiteX15" fmla="*/ 166026 w 1839251"/>
                    <a:gd name="connsiteY15" fmla="*/ 271686 h 697393"/>
                    <a:gd name="connsiteX16" fmla="*/ 185076 w 1839251"/>
                    <a:gd name="connsiteY16" fmla="*/ 278036 h 697393"/>
                    <a:gd name="connsiteX17" fmla="*/ 220001 w 1839251"/>
                    <a:gd name="connsiteY17" fmla="*/ 284386 h 697393"/>
                    <a:gd name="connsiteX18" fmla="*/ 248576 w 1839251"/>
                    <a:gd name="connsiteY18" fmla="*/ 281211 h 697393"/>
                    <a:gd name="connsiteX19" fmla="*/ 254926 w 1839251"/>
                    <a:gd name="connsiteY19" fmla="*/ 271686 h 697393"/>
                    <a:gd name="connsiteX20" fmla="*/ 264451 w 1839251"/>
                    <a:gd name="connsiteY20" fmla="*/ 265336 h 697393"/>
                    <a:gd name="connsiteX21" fmla="*/ 283501 w 1839251"/>
                    <a:gd name="connsiteY21" fmla="*/ 258986 h 697393"/>
                    <a:gd name="connsiteX22" fmla="*/ 293026 w 1839251"/>
                    <a:gd name="connsiteY22" fmla="*/ 255811 h 697393"/>
                    <a:gd name="connsiteX23" fmla="*/ 302551 w 1839251"/>
                    <a:gd name="connsiteY23" fmla="*/ 252636 h 697393"/>
                    <a:gd name="connsiteX24" fmla="*/ 324776 w 1839251"/>
                    <a:gd name="connsiteY24" fmla="*/ 239936 h 697393"/>
                    <a:gd name="connsiteX25" fmla="*/ 343826 w 1839251"/>
                    <a:gd name="connsiteY25" fmla="*/ 233586 h 697393"/>
                    <a:gd name="connsiteX26" fmla="*/ 353351 w 1839251"/>
                    <a:gd name="connsiteY26" fmla="*/ 230411 h 697393"/>
                    <a:gd name="connsiteX27" fmla="*/ 372401 w 1839251"/>
                    <a:gd name="connsiteY27" fmla="*/ 217711 h 697393"/>
                    <a:gd name="connsiteX28" fmla="*/ 381926 w 1839251"/>
                    <a:gd name="connsiteY28" fmla="*/ 211361 h 697393"/>
                    <a:gd name="connsiteX29" fmla="*/ 388276 w 1839251"/>
                    <a:gd name="connsiteY29" fmla="*/ 201836 h 697393"/>
                    <a:gd name="connsiteX30" fmla="*/ 397801 w 1839251"/>
                    <a:gd name="connsiteY30" fmla="*/ 195486 h 697393"/>
                    <a:gd name="connsiteX31" fmla="*/ 410501 w 1839251"/>
                    <a:gd name="connsiteY31" fmla="*/ 182786 h 697393"/>
                    <a:gd name="connsiteX32" fmla="*/ 451776 w 1839251"/>
                    <a:gd name="connsiteY32" fmla="*/ 192311 h 697393"/>
                    <a:gd name="connsiteX33" fmla="*/ 461301 w 1839251"/>
                    <a:gd name="connsiteY33" fmla="*/ 195486 h 697393"/>
                    <a:gd name="connsiteX34" fmla="*/ 512101 w 1839251"/>
                    <a:gd name="connsiteY34" fmla="*/ 189136 h 697393"/>
                    <a:gd name="connsiteX35" fmla="*/ 521626 w 1839251"/>
                    <a:gd name="connsiteY35" fmla="*/ 182786 h 697393"/>
                    <a:gd name="connsiteX36" fmla="*/ 531151 w 1839251"/>
                    <a:gd name="connsiteY36" fmla="*/ 173261 h 697393"/>
                    <a:gd name="connsiteX37" fmla="*/ 547026 w 1839251"/>
                    <a:gd name="connsiteY37" fmla="*/ 157386 h 697393"/>
                    <a:gd name="connsiteX38" fmla="*/ 553376 w 1839251"/>
                    <a:gd name="connsiteY38" fmla="*/ 147861 h 697393"/>
                    <a:gd name="connsiteX39" fmla="*/ 556551 w 1839251"/>
                    <a:gd name="connsiteY39" fmla="*/ 138336 h 697393"/>
                    <a:gd name="connsiteX40" fmla="*/ 569251 w 1839251"/>
                    <a:gd name="connsiteY40" fmla="*/ 135161 h 697393"/>
                    <a:gd name="connsiteX41" fmla="*/ 588301 w 1839251"/>
                    <a:gd name="connsiteY41" fmla="*/ 122461 h 697393"/>
                    <a:gd name="connsiteX42" fmla="*/ 597826 w 1839251"/>
                    <a:gd name="connsiteY42" fmla="*/ 116111 h 697393"/>
                    <a:gd name="connsiteX43" fmla="*/ 620051 w 1839251"/>
                    <a:gd name="connsiteY43" fmla="*/ 106586 h 697393"/>
                    <a:gd name="connsiteX44" fmla="*/ 626401 w 1839251"/>
                    <a:gd name="connsiteY44" fmla="*/ 97061 h 697393"/>
                    <a:gd name="connsiteX45" fmla="*/ 639101 w 1839251"/>
                    <a:gd name="connsiteY45" fmla="*/ 93886 h 697393"/>
                    <a:gd name="connsiteX46" fmla="*/ 677201 w 1839251"/>
                    <a:gd name="connsiteY46" fmla="*/ 87536 h 697393"/>
                    <a:gd name="connsiteX47" fmla="*/ 686726 w 1839251"/>
                    <a:gd name="connsiteY47" fmla="*/ 84361 h 697393"/>
                    <a:gd name="connsiteX48" fmla="*/ 705776 w 1839251"/>
                    <a:gd name="connsiteY48" fmla="*/ 74836 h 697393"/>
                    <a:gd name="connsiteX49" fmla="*/ 712126 w 1839251"/>
                    <a:gd name="connsiteY49" fmla="*/ 65311 h 697393"/>
                    <a:gd name="connsiteX50" fmla="*/ 721651 w 1839251"/>
                    <a:gd name="connsiteY50" fmla="*/ 62136 h 697393"/>
                    <a:gd name="connsiteX51" fmla="*/ 731176 w 1839251"/>
                    <a:gd name="connsiteY51" fmla="*/ 55786 h 697393"/>
                    <a:gd name="connsiteX52" fmla="*/ 740701 w 1839251"/>
                    <a:gd name="connsiteY52" fmla="*/ 36736 h 697393"/>
                    <a:gd name="connsiteX53" fmla="*/ 801026 w 1839251"/>
                    <a:gd name="connsiteY53" fmla="*/ 11336 h 697393"/>
                    <a:gd name="connsiteX54" fmla="*/ 820076 w 1839251"/>
                    <a:gd name="connsiteY54" fmla="*/ 1811 h 697393"/>
                    <a:gd name="connsiteX55" fmla="*/ 839126 w 1839251"/>
                    <a:gd name="connsiteY55" fmla="*/ 4986 h 697393"/>
                    <a:gd name="connsiteX56" fmla="*/ 848651 w 1839251"/>
                    <a:gd name="connsiteY56" fmla="*/ 8161 h 697393"/>
                    <a:gd name="connsiteX57" fmla="*/ 959776 w 1839251"/>
                    <a:gd name="connsiteY57" fmla="*/ 11336 h 697393"/>
                    <a:gd name="connsiteX58" fmla="*/ 972476 w 1839251"/>
                    <a:gd name="connsiteY58" fmla="*/ 14511 h 697393"/>
                    <a:gd name="connsiteX59" fmla="*/ 978826 w 1839251"/>
                    <a:gd name="connsiteY59" fmla="*/ 24036 h 697393"/>
                    <a:gd name="connsiteX60" fmla="*/ 997876 w 1839251"/>
                    <a:gd name="connsiteY60" fmla="*/ 36736 h 697393"/>
                    <a:gd name="connsiteX61" fmla="*/ 1070901 w 1839251"/>
                    <a:gd name="connsiteY61" fmla="*/ 36736 h 697393"/>
                    <a:gd name="connsiteX62" fmla="*/ 1080426 w 1839251"/>
                    <a:gd name="connsiteY62" fmla="*/ 43086 h 697393"/>
                    <a:gd name="connsiteX63" fmla="*/ 1086776 w 1839251"/>
                    <a:gd name="connsiteY63" fmla="*/ 52611 h 697393"/>
                    <a:gd name="connsiteX64" fmla="*/ 1083601 w 1839251"/>
                    <a:gd name="connsiteY64" fmla="*/ 112936 h 697393"/>
                    <a:gd name="connsiteX65" fmla="*/ 1077251 w 1839251"/>
                    <a:gd name="connsiteY65" fmla="*/ 141511 h 697393"/>
                    <a:gd name="connsiteX66" fmla="*/ 1080426 w 1839251"/>
                    <a:gd name="connsiteY66" fmla="*/ 170086 h 697393"/>
                    <a:gd name="connsiteX67" fmla="*/ 1089951 w 1839251"/>
                    <a:gd name="connsiteY67" fmla="*/ 173261 h 697393"/>
                    <a:gd name="connsiteX68" fmla="*/ 1124876 w 1839251"/>
                    <a:gd name="connsiteY68" fmla="*/ 182786 h 697393"/>
                    <a:gd name="connsiteX69" fmla="*/ 1137576 w 1839251"/>
                    <a:gd name="connsiteY69" fmla="*/ 189136 h 697393"/>
                    <a:gd name="connsiteX70" fmla="*/ 1156626 w 1839251"/>
                    <a:gd name="connsiteY70" fmla="*/ 195486 h 697393"/>
                    <a:gd name="connsiteX71" fmla="*/ 1166151 w 1839251"/>
                    <a:gd name="connsiteY71" fmla="*/ 249461 h 697393"/>
                    <a:gd name="connsiteX72" fmla="*/ 1175676 w 1839251"/>
                    <a:gd name="connsiteY72" fmla="*/ 252636 h 697393"/>
                    <a:gd name="connsiteX73" fmla="*/ 1204251 w 1839251"/>
                    <a:gd name="connsiteY73" fmla="*/ 265336 h 697393"/>
                    <a:gd name="connsiteX74" fmla="*/ 1213776 w 1839251"/>
                    <a:gd name="connsiteY74" fmla="*/ 268511 h 697393"/>
                    <a:gd name="connsiteX75" fmla="*/ 1216951 w 1839251"/>
                    <a:gd name="connsiteY75" fmla="*/ 281211 h 697393"/>
                    <a:gd name="connsiteX76" fmla="*/ 1226476 w 1839251"/>
                    <a:gd name="connsiteY76" fmla="*/ 284386 h 697393"/>
                    <a:gd name="connsiteX77" fmla="*/ 1258226 w 1839251"/>
                    <a:gd name="connsiteY77" fmla="*/ 287561 h 697393"/>
                    <a:gd name="connsiteX78" fmla="*/ 1264576 w 1839251"/>
                    <a:gd name="connsiteY78" fmla="*/ 297086 h 697393"/>
                    <a:gd name="connsiteX79" fmla="*/ 1274101 w 1839251"/>
                    <a:gd name="connsiteY79" fmla="*/ 303436 h 697393"/>
                    <a:gd name="connsiteX80" fmla="*/ 1277276 w 1839251"/>
                    <a:gd name="connsiteY80" fmla="*/ 312961 h 697393"/>
                    <a:gd name="connsiteX81" fmla="*/ 1302676 w 1839251"/>
                    <a:gd name="connsiteY81" fmla="*/ 309786 h 697393"/>
                    <a:gd name="connsiteX82" fmla="*/ 1305851 w 1839251"/>
                    <a:gd name="connsiteY82" fmla="*/ 300261 h 697393"/>
                    <a:gd name="connsiteX83" fmla="*/ 1312201 w 1839251"/>
                    <a:gd name="connsiteY83" fmla="*/ 290736 h 697393"/>
                    <a:gd name="connsiteX84" fmla="*/ 1372526 w 1839251"/>
                    <a:gd name="connsiteY84" fmla="*/ 265336 h 697393"/>
                    <a:gd name="connsiteX85" fmla="*/ 1391576 w 1839251"/>
                    <a:gd name="connsiteY85" fmla="*/ 252636 h 697393"/>
                    <a:gd name="connsiteX86" fmla="*/ 1401101 w 1839251"/>
                    <a:gd name="connsiteY86" fmla="*/ 246286 h 697393"/>
                    <a:gd name="connsiteX87" fmla="*/ 1439201 w 1839251"/>
                    <a:gd name="connsiteY87" fmla="*/ 239936 h 697393"/>
                    <a:gd name="connsiteX88" fmla="*/ 1458251 w 1839251"/>
                    <a:gd name="connsiteY88" fmla="*/ 246286 h 697393"/>
                    <a:gd name="connsiteX89" fmla="*/ 1467776 w 1839251"/>
                    <a:gd name="connsiteY89" fmla="*/ 249461 h 697393"/>
                    <a:gd name="connsiteX90" fmla="*/ 1499526 w 1839251"/>
                    <a:gd name="connsiteY90" fmla="*/ 246286 h 697393"/>
                    <a:gd name="connsiteX91" fmla="*/ 1518576 w 1839251"/>
                    <a:gd name="connsiteY91" fmla="*/ 233586 h 697393"/>
                    <a:gd name="connsiteX92" fmla="*/ 1528101 w 1839251"/>
                    <a:gd name="connsiteY92" fmla="*/ 230411 h 697393"/>
                    <a:gd name="connsiteX93" fmla="*/ 1547151 w 1839251"/>
                    <a:gd name="connsiteY93" fmla="*/ 233586 h 697393"/>
                    <a:gd name="connsiteX94" fmla="*/ 1556676 w 1839251"/>
                    <a:gd name="connsiteY94" fmla="*/ 236761 h 697393"/>
                    <a:gd name="connsiteX95" fmla="*/ 1569376 w 1839251"/>
                    <a:gd name="connsiteY95" fmla="*/ 230411 h 697393"/>
                    <a:gd name="connsiteX96" fmla="*/ 1591601 w 1839251"/>
                    <a:gd name="connsiteY96" fmla="*/ 220886 h 697393"/>
                    <a:gd name="connsiteX97" fmla="*/ 1607476 w 1839251"/>
                    <a:gd name="connsiteY97" fmla="*/ 208186 h 697393"/>
                    <a:gd name="connsiteX98" fmla="*/ 1613826 w 1839251"/>
                    <a:gd name="connsiteY98" fmla="*/ 217711 h 697393"/>
                    <a:gd name="connsiteX99" fmla="*/ 1632876 w 1839251"/>
                    <a:gd name="connsiteY99" fmla="*/ 230411 h 697393"/>
                    <a:gd name="connsiteX100" fmla="*/ 1642401 w 1839251"/>
                    <a:gd name="connsiteY100" fmla="*/ 236761 h 697393"/>
                    <a:gd name="connsiteX101" fmla="*/ 1664626 w 1839251"/>
                    <a:gd name="connsiteY101" fmla="*/ 262161 h 697393"/>
                    <a:gd name="connsiteX102" fmla="*/ 1674151 w 1839251"/>
                    <a:gd name="connsiteY102" fmla="*/ 265336 h 697393"/>
                    <a:gd name="connsiteX103" fmla="*/ 1680501 w 1839251"/>
                    <a:gd name="connsiteY103" fmla="*/ 274861 h 697393"/>
                    <a:gd name="connsiteX104" fmla="*/ 1686851 w 1839251"/>
                    <a:gd name="connsiteY104" fmla="*/ 322486 h 697393"/>
                    <a:gd name="connsiteX105" fmla="*/ 1693201 w 1839251"/>
                    <a:gd name="connsiteY105" fmla="*/ 332011 h 697393"/>
                    <a:gd name="connsiteX106" fmla="*/ 1702726 w 1839251"/>
                    <a:gd name="connsiteY106" fmla="*/ 360586 h 697393"/>
                    <a:gd name="connsiteX107" fmla="*/ 1705901 w 1839251"/>
                    <a:gd name="connsiteY107" fmla="*/ 370111 h 697393"/>
                    <a:gd name="connsiteX108" fmla="*/ 1709076 w 1839251"/>
                    <a:gd name="connsiteY108" fmla="*/ 379636 h 697393"/>
                    <a:gd name="connsiteX109" fmla="*/ 1712251 w 1839251"/>
                    <a:gd name="connsiteY109" fmla="*/ 392336 h 697393"/>
                    <a:gd name="connsiteX110" fmla="*/ 1718601 w 1839251"/>
                    <a:gd name="connsiteY110" fmla="*/ 401861 h 697393"/>
                    <a:gd name="connsiteX111" fmla="*/ 1721776 w 1839251"/>
                    <a:gd name="connsiteY111" fmla="*/ 411386 h 697393"/>
                    <a:gd name="connsiteX112" fmla="*/ 1734476 w 1839251"/>
                    <a:gd name="connsiteY112" fmla="*/ 430436 h 697393"/>
                    <a:gd name="connsiteX113" fmla="*/ 1740826 w 1839251"/>
                    <a:gd name="connsiteY113" fmla="*/ 439961 h 697393"/>
                    <a:gd name="connsiteX114" fmla="*/ 1797976 w 1839251"/>
                    <a:gd name="connsiteY114" fmla="*/ 449486 h 697393"/>
                    <a:gd name="connsiteX115" fmla="*/ 1804326 w 1839251"/>
                    <a:gd name="connsiteY115" fmla="*/ 474886 h 697393"/>
                    <a:gd name="connsiteX116" fmla="*/ 1813851 w 1839251"/>
                    <a:gd name="connsiteY116" fmla="*/ 484411 h 697393"/>
                    <a:gd name="connsiteX117" fmla="*/ 1823376 w 1839251"/>
                    <a:gd name="connsiteY117" fmla="*/ 487586 h 697393"/>
                    <a:gd name="connsiteX118" fmla="*/ 1839251 w 1839251"/>
                    <a:gd name="connsiteY118" fmla="*/ 516161 h 697393"/>
                    <a:gd name="connsiteX119" fmla="*/ 1817026 w 1839251"/>
                    <a:gd name="connsiteY119" fmla="*/ 522511 h 697393"/>
                    <a:gd name="connsiteX120" fmla="*/ 1785276 w 1839251"/>
                    <a:gd name="connsiteY120" fmla="*/ 525686 h 697393"/>
                    <a:gd name="connsiteX121" fmla="*/ 1775751 w 1839251"/>
                    <a:gd name="connsiteY121" fmla="*/ 528861 h 697393"/>
                    <a:gd name="connsiteX122" fmla="*/ 1766226 w 1839251"/>
                    <a:gd name="connsiteY122" fmla="*/ 557436 h 697393"/>
                    <a:gd name="connsiteX123" fmla="*/ 1759876 w 1839251"/>
                    <a:gd name="connsiteY123" fmla="*/ 566961 h 697393"/>
                    <a:gd name="connsiteX124" fmla="*/ 1750351 w 1839251"/>
                    <a:gd name="connsiteY124" fmla="*/ 560611 h 697393"/>
                    <a:gd name="connsiteX125" fmla="*/ 1744001 w 1839251"/>
                    <a:gd name="connsiteY125" fmla="*/ 551086 h 697393"/>
                    <a:gd name="connsiteX126" fmla="*/ 1712251 w 1839251"/>
                    <a:gd name="connsiteY126" fmla="*/ 557436 h 697393"/>
                    <a:gd name="connsiteX127" fmla="*/ 1702726 w 1839251"/>
                    <a:gd name="connsiteY127" fmla="*/ 566961 h 697393"/>
                    <a:gd name="connsiteX128" fmla="*/ 1693201 w 1839251"/>
                    <a:gd name="connsiteY128" fmla="*/ 573311 h 697393"/>
                    <a:gd name="connsiteX129" fmla="*/ 1680501 w 1839251"/>
                    <a:gd name="connsiteY129" fmla="*/ 592361 h 697393"/>
                    <a:gd name="connsiteX130" fmla="*/ 1667801 w 1839251"/>
                    <a:gd name="connsiteY130" fmla="*/ 589186 h 697393"/>
                    <a:gd name="connsiteX131" fmla="*/ 1658276 w 1839251"/>
                    <a:gd name="connsiteY131" fmla="*/ 570136 h 697393"/>
                    <a:gd name="connsiteX132" fmla="*/ 1651926 w 1839251"/>
                    <a:gd name="connsiteY132" fmla="*/ 557436 h 697393"/>
                    <a:gd name="connsiteX133" fmla="*/ 1645576 w 1839251"/>
                    <a:gd name="connsiteY133" fmla="*/ 576486 h 697393"/>
                    <a:gd name="connsiteX134" fmla="*/ 1636051 w 1839251"/>
                    <a:gd name="connsiteY134" fmla="*/ 611411 h 697393"/>
                    <a:gd name="connsiteX135" fmla="*/ 1632876 w 1839251"/>
                    <a:gd name="connsiteY135" fmla="*/ 636811 h 697393"/>
                    <a:gd name="connsiteX136" fmla="*/ 1604301 w 1839251"/>
                    <a:gd name="connsiteY136" fmla="*/ 646336 h 697393"/>
                    <a:gd name="connsiteX137" fmla="*/ 1601126 w 1839251"/>
                    <a:gd name="connsiteY137" fmla="*/ 665386 h 697393"/>
                    <a:gd name="connsiteX138" fmla="*/ 1591601 w 1839251"/>
                    <a:gd name="connsiteY138" fmla="*/ 671736 h 697393"/>
                    <a:gd name="connsiteX139" fmla="*/ 1585251 w 1839251"/>
                    <a:gd name="connsiteY139" fmla="*/ 681261 h 697393"/>
                    <a:gd name="connsiteX140" fmla="*/ 1572551 w 1839251"/>
                    <a:gd name="connsiteY140" fmla="*/ 697136 h 697393"/>
                    <a:gd name="connsiteX141" fmla="*/ 1569376 w 1839251"/>
                    <a:gd name="connsiteY141" fmla="*/ 697136 h 697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</a:cxnLst>
                  <a:rect l="l" t="t" r="r" b="b"/>
                  <a:pathLst>
                    <a:path w="1839251" h="697393">
                      <a:moveTo>
                        <a:pt x="10451" y="370111"/>
                      </a:moveTo>
                      <a:cubicBezTo>
                        <a:pt x="9393" y="361644"/>
                        <a:pt x="9521" y="352943"/>
                        <a:pt x="7276" y="344711"/>
                      </a:cubicBezTo>
                      <a:cubicBezTo>
                        <a:pt x="6272" y="341030"/>
                        <a:pt x="1085" y="338999"/>
                        <a:pt x="926" y="335186"/>
                      </a:cubicBezTo>
                      <a:cubicBezTo>
                        <a:pt x="0" y="312955"/>
                        <a:pt x="2201" y="290680"/>
                        <a:pt x="4101" y="268511"/>
                      </a:cubicBezTo>
                      <a:cubicBezTo>
                        <a:pt x="7250" y="231770"/>
                        <a:pt x="6540" y="235795"/>
                        <a:pt x="13626" y="214536"/>
                      </a:cubicBezTo>
                      <a:cubicBezTo>
                        <a:pt x="17695" y="215553"/>
                        <a:pt x="31296" y="218609"/>
                        <a:pt x="35851" y="220886"/>
                      </a:cubicBezTo>
                      <a:cubicBezTo>
                        <a:pt x="39264" y="222593"/>
                        <a:pt x="42201" y="225119"/>
                        <a:pt x="45376" y="227236"/>
                      </a:cubicBezTo>
                      <a:cubicBezTo>
                        <a:pt x="47493" y="230411"/>
                        <a:pt x="50019" y="233348"/>
                        <a:pt x="51726" y="236761"/>
                      </a:cubicBezTo>
                      <a:cubicBezTo>
                        <a:pt x="53223" y="239754"/>
                        <a:pt x="52810" y="243673"/>
                        <a:pt x="54901" y="246286"/>
                      </a:cubicBezTo>
                      <a:cubicBezTo>
                        <a:pt x="57285" y="249266"/>
                        <a:pt x="61251" y="250519"/>
                        <a:pt x="64426" y="252636"/>
                      </a:cubicBezTo>
                      <a:cubicBezTo>
                        <a:pt x="72187" y="264278"/>
                        <a:pt x="74304" y="272744"/>
                        <a:pt x="86651" y="278036"/>
                      </a:cubicBezTo>
                      <a:cubicBezTo>
                        <a:pt x="90662" y="279755"/>
                        <a:pt x="95118" y="280153"/>
                        <a:pt x="99351" y="281211"/>
                      </a:cubicBezTo>
                      <a:cubicBezTo>
                        <a:pt x="105701" y="280153"/>
                        <a:pt x="112812" y="281230"/>
                        <a:pt x="118401" y="278036"/>
                      </a:cubicBezTo>
                      <a:cubicBezTo>
                        <a:pt x="121307" y="276376"/>
                        <a:pt x="119209" y="270878"/>
                        <a:pt x="121576" y="268511"/>
                      </a:cubicBezTo>
                      <a:cubicBezTo>
                        <a:pt x="123943" y="266144"/>
                        <a:pt x="127926" y="266394"/>
                        <a:pt x="131101" y="265336"/>
                      </a:cubicBezTo>
                      <a:cubicBezTo>
                        <a:pt x="142743" y="267453"/>
                        <a:pt x="154508" y="268976"/>
                        <a:pt x="166026" y="271686"/>
                      </a:cubicBezTo>
                      <a:cubicBezTo>
                        <a:pt x="172542" y="273219"/>
                        <a:pt x="178490" y="276839"/>
                        <a:pt x="185076" y="278036"/>
                      </a:cubicBezTo>
                      <a:lnTo>
                        <a:pt x="220001" y="284386"/>
                      </a:lnTo>
                      <a:cubicBezTo>
                        <a:pt x="229526" y="283328"/>
                        <a:pt x="239569" y="284486"/>
                        <a:pt x="248576" y="281211"/>
                      </a:cubicBezTo>
                      <a:cubicBezTo>
                        <a:pt x="252162" y="279907"/>
                        <a:pt x="252228" y="274384"/>
                        <a:pt x="254926" y="271686"/>
                      </a:cubicBezTo>
                      <a:cubicBezTo>
                        <a:pt x="257624" y="268988"/>
                        <a:pt x="260964" y="266886"/>
                        <a:pt x="264451" y="265336"/>
                      </a:cubicBezTo>
                      <a:cubicBezTo>
                        <a:pt x="270568" y="262618"/>
                        <a:pt x="277151" y="261103"/>
                        <a:pt x="283501" y="258986"/>
                      </a:cubicBezTo>
                      <a:lnTo>
                        <a:pt x="293026" y="255811"/>
                      </a:lnTo>
                      <a:cubicBezTo>
                        <a:pt x="296201" y="254753"/>
                        <a:pt x="299766" y="254492"/>
                        <a:pt x="302551" y="252636"/>
                      </a:cubicBezTo>
                      <a:cubicBezTo>
                        <a:pt x="311143" y="246908"/>
                        <a:pt x="314705" y="243964"/>
                        <a:pt x="324776" y="239936"/>
                      </a:cubicBezTo>
                      <a:cubicBezTo>
                        <a:pt x="330991" y="237450"/>
                        <a:pt x="337476" y="235703"/>
                        <a:pt x="343826" y="233586"/>
                      </a:cubicBezTo>
                      <a:cubicBezTo>
                        <a:pt x="347001" y="232528"/>
                        <a:pt x="350566" y="232267"/>
                        <a:pt x="353351" y="230411"/>
                      </a:cubicBezTo>
                      <a:lnTo>
                        <a:pt x="372401" y="217711"/>
                      </a:lnTo>
                      <a:lnTo>
                        <a:pt x="381926" y="211361"/>
                      </a:lnTo>
                      <a:cubicBezTo>
                        <a:pt x="384043" y="208186"/>
                        <a:pt x="385578" y="204534"/>
                        <a:pt x="388276" y="201836"/>
                      </a:cubicBezTo>
                      <a:cubicBezTo>
                        <a:pt x="390974" y="199138"/>
                        <a:pt x="395417" y="198466"/>
                        <a:pt x="397801" y="195486"/>
                      </a:cubicBezTo>
                      <a:cubicBezTo>
                        <a:pt x="410116" y="180092"/>
                        <a:pt x="389719" y="189713"/>
                        <a:pt x="410501" y="182786"/>
                      </a:cubicBezTo>
                      <a:cubicBezTo>
                        <a:pt x="439352" y="186908"/>
                        <a:pt x="425626" y="183594"/>
                        <a:pt x="451776" y="192311"/>
                      </a:cubicBezTo>
                      <a:lnTo>
                        <a:pt x="461301" y="195486"/>
                      </a:lnTo>
                      <a:cubicBezTo>
                        <a:pt x="469179" y="194880"/>
                        <a:pt x="498394" y="195989"/>
                        <a:pt x="512101" y="189136"/>
                      </a:cubicBezTo>
                      <a:cubicBezTo>
                        <a:pt x="515514" y="187429"/>
                        <a:pt x="518695" y="185229"/>
                        <a:pt x="521626" y="182786"/>
                      </a:cubicBezTo>
                      <a:cubicBezTo>
                        <a:pt x="525075" y="179911"/>
                        <a:pt x="527976" y="176436"/>
                        <a:pt x="531151" y="173261"/>
                      </a:cubicBezTo>
                      <a:cubicBezTo>
                        <a:pt x="537530" y="154124"/>
                        <a:pt x="528918" y="172476"/>
                        <a:pt x="547026" y="157386"/>
                      </a:cubicBezTo>
                      <a:cubicBezTo>
                        <a:pt x="549957" y="154943"/>
                        <a:pt x="551669" y="151274"/>
                        <a:pt x="553376" y="147861"/>
                      </a:cubicBezTo>
                      <a:cubicBezTo>
                        <a:pt x="554873" y="144868"/>
                        <a:pt x="553938" y="140427"/>
                        <a:pt x="556551" y="138336"/>
                      </a:cubicBezTo>
                      <a:cubicBezTo>
                        <a:pt x="559958" y="135610"/>
                        <a:pt x="565018" y="136219"/>
                        <a:pt x="569251" y="135161"/>
                      </a:cubicBezTo>
                      <a:lnTo>
                        <a:pt x="588301" y="122461"/>
                      </a:lnTo>
                      <a:cubicBezTo>
                        <a:pt x="591476" y="120344"/>
                        <a:pt x="594206" y="117318"/>
                        <a:pt x="597826" y="116111"/>
                      </a:cubicBezTo>
                      <a:cubicBezTo>
                        <a:pt x="611841" y="111439"/>
                        <a:pt x="604358" y="114433"/>
                        <a:pt x="620051" y="106586"/>
                      </a:cubicBezTo>
                      <a:cubicBezTo>
                        <a:pt x="622168" y="103411"/>
                        <a:pt x="623226" y="99178"/>
                        <a:pt x="626401" y="97061"/>
                      </a:cubicBezTo>
                      <a:cubicBezTo>
                        <a:pt x="630032" y="94640"/>
                        <a:pt x="634812" y="94690"/>
                        <a:pt x="639101" y="93886"/>
                      </a:cubicBezTo>
                      <a:cubicBezTo>
                        <a:pt x="651756" y="91513"/>
                        <a:pt x="664987" y="91607"/>
                        <a:pt x="677201" y="87536"/>
                      </a:cubicBezTo>
                      <a:cubicBezTo>
                        <a:pt x="680376" y="86478"/>
                        <a:pt x="683733" y="85858"/>
                        <a:pt x="686726" y="84361"/>
                      </a:cubicBezTo>
                      <a:cubicBezTo>
                        <a:pt x="711345" y="72051"/>
                        <a:pt x="681835" y="82816"/>
                        <a:pt x="705776" y="74836"/>
                      </a:cubicBezTo>
                      <a:cubicBezTo>
                        <a:pt x="707893" y="71661"/>
                        <a:pt x="709146" y="67695"/>
                        <a:pt x="712126" y="65311"/>
                      </a:cubicBezTo>
                      <a:cubicBezTo>
                        <a:pt x="714739" y="63220"/>
                        <a:pt x="718658" y="63633"/>
                        <a:pt x="721651" y="62136"/>
                      </a:cubicBezTo>
                      <a:cubicBezTo>
                        <a:pt x="725064" y="60429"/>
                        <a:pt x="728001" y="57903"/>
                        <a:pt x="731176" y="55786"/>
                      </a:cubicBezTo>
                      <a:cubicBezTo>
                        <a:pt x="742755" y="21048"/>
                        <a:pt x="724288" y="73665"/>
                        <a:pt x="740701" y="36736"/>
                      </a:cubicBezTo>
                      <a:cubicBezTo>
                        <a:pt x="757028" y="0"/>
                        <a:pt x="728905" y="19821"/>
                        <a:pt x="801026" y="11336"/>
                      </a:cubicBezTo>
                      <a:cubicBezTo>
                        <a:pt x="805842" y="8125"/>
                        <a:pt x="813503" y="1811"/>
                        <a:pt x="820076" y="1811"/>
                      </a:cubicBezTo>
                      <a:cubicBezTo>
                        <a:pt x="826514" y="1811"/>
                        <a:pt x="832842" y="3589"/>
                        <a:pt x="839126" y="4986"/>
                      </a:cubicBezTo>
                      <a:cubicBezTo>
                        <a:pt x="842393" y="5712"/>
                        <a:pt x="845309" y="7985"/>
                        <a:pt x="848651" y="8161"/>
                      </a:cubicBezTo>
                      <a:cubicBezTo>
                        <a:pt x="885657" y="10109"/>
                        <a:pt x="922734" y="10278"/>
                        <a:pt x="959776" y="11336"/>
                      </a:cubicBezTo>
                      <a:cubicBezTo>
                        <a:pt x="964009" y="12394"/>
                        <a:pt x="968845" y="12090"/>
                        <a:pt x="972476" y="14511"/>
                      </a:cubicBezTo>
                      <a:cubicBezTo>
                        <a:pt x="975651" y="16628"/>
                        <a:pt x="976383" y="21105"/>
                        <a:pt x="978826" y="24036"/>
                      </a:cubicBezTo>
                      <a:cubicBezTo>
                        <a:pt x="987973" y="35013"/>
                        <a:pt x="986137" y="32823"/>
                        <a:pt x="997876" y="36736"/>
                      </a:cubicBezTo>
                      <a:cubicBezTo>
                        <a:pt x="1028745" y="32326"/>
                        <a:pt x="1031114" y="30454"/>
                        <a:pt x="1070901" y="36736"/>
                      </a:cubicBezTo>
                      <a:cubicBezTo>
                        <a:pt x="1074670" y="37331"/>
                        <a:pt x="1077251" y="40969"/>
                        <a:pt x="1080426" y="43086"/>
                      </a:cubicBezTo>
                      <a:cubicBezTo>
                        <a:pt x="1082543" y="46261"/>
                        <a:pt x="1086603" y="48799"/>
                        <a:pt x="1086776" y="52611"/>
                      </a:cubicBezTo>
                      <a:cubicBezTo>
                        <a:pt x="1087690" y="72726"/>
                        <a:pt x="1085273" y="92869"/>
                        <a:pt x="1083601" y="112936"/>
                      </a:cubicBezTo>
                      <a:cubicBezTo>
                        <a:pt x="1083097" y="118982"/>
                        <a:pt x="1078883" y="134983"/>
                        <a:pt x="1077251" y="141511"/>
                      </a:cubicBezTo>
                      <a:cubicBezTo>
                        <a:pt x="1078309" y="151036"/>
                        <a:pt x="1076867" y="161188"/>
                        <a:pt x="1080426" y="170086"/>
                      </a:cubicBezTo>
                      <a:cubicBezTo>
                        <a:pt x="1081669" y="173193"/>
                        <a:pt x="1086958" y="171764"/>
                        <a:pt x="1089951" y="173261"/>
                      </a:cubicBezTo>
                      <a:cubicBezTo>
                        <a:pt x="1113964" y="185268"/>
                        <a:pt x="1079168" y="177073"/>
                        <a:pt x="1124876" y="182786"/>
                      </a:cubicBezTo>
                      <a:cubicBezTo>
                        <a:pt x="1129109" y="184903"/>
                        <a:pt x="1133182" y="187378"/>
                        <a:pt x="1137576" y="189136"/>
                      </a:cubicBezTo>
                      <a:cubicBezTo>
                        <a:pt x="1143791" y="191622"/>
                        <a:pt x="1156626" y="195486"/>
                        <a:pt x="1156626" y="195486"/>
                      </a:cubicBezTo>
                      <a:cubicBezTo>
                        <a:pt x="1157061" y="201576"/>
                        <a:pt x="1152335" y="238408"/>
                        <a:pt x="1166151" y="249461"/>
                      </a:cubicBezTo>
                      <a:cubicBezTo>
                        <a:pt x="1168764" y="251552"/>
                        <a:pt x="1172683" y="251139"/>
                        <a:pt x="1175676" y="252636"/>
                      </a:cubicBezTo>
                      <a:cubicBezTo>
                        <a:pt x="1205865" y="267730"/>
                        <a:pt x="1155104" y="248954"/>
                        <a:pt x="1204251" y="265336"/>
                      </a:cubicBezTo>
                      <a:lnTo>
                        <a:pt x="1213776" y="268511"/>
                      </a:lnTo>
                      <a:cubicBezTo>
                        <a:pt x="1214834" y="272744"/>
                        <a:pt x="1214225" y="277804"/>
                        <a:pt x="1216951" y="281211"/>
                      </a:cubicBezTo>
                      <a:cubicBezTo>
                        <a:pt x="1219042" y="283824"/>
                        <a:pt x="1223168" y="283877"/>
                        <a:pt x="1226476" y="284386"/>
                      </a:cubicBezTo>
                      <a:cubicBezTo>
                        <a:pt x="1236988" y="286003"/>
                        <a:pt x="1247643" y="286503"/>
                        <a:pt x="1258226" y="287561"/>
                      </a:cubicBezTo>
                      <a:cubicBezTo>
                        <a:pt x="1260343" y="290736"/>
                        <a:pt x="1261878" y="294388"/>
                        <a:pt x="1264576" y="297086"/>
                      </a:cubicBezTo>
                      <a:cubicBezTo>
                        <a:pt x="1267274" y="299784"/>
                        <a:pt x="1271717" y="300456"/>
                        <a:pt x="1274101" y="303436"/>
                      </a:cubicBezTo>
                      <a:cubicBezTo>
                        <a:pt x="1276192" y="306049"/>
                        <a:pt x="1276218" y="309786"/>
                        <a:pt x="1277276" y="312961"/>
                      </a:cubicBezTo>
                      <a:cubicBezTo>
                        <a:pt x="1285743" y="311903"/>
                        <a:pt x="1294879" y="313251"/>
                        <a:pt x="1302676" y="309786"/>
                      </a:cubicBezTo>
                      <a:cubicBezTo>
                        <a:pt x="1305734" y="308427"/>
                        <a:pt x="1304354" y="303254"/>
                        <a:pt x="1305851" y="300261"/>
                      </a:cubicBezTo>
                      <a:cubicBezTo>
                        <a:pt x="1307558" y="296848"/>
                        <a:pt x="1310084" y="293911"/>
                        <a:pt x="1312201" y="290736"/>
                      </a:cubicBezTo>
                      <a:cubicBezTo>
                        <a:pt x="1318644" y="245632"/>
                        <a:pt x="1306450" y="279102"/>
                        <a:pt x="1372526" y="265336"/>
                      </a:cubicBezTo>
                      <a:cubicBezTo>
                        <a:pt x="1379997" y="263779"/>
                        <a:pt x="1385226" y="256869"/>
                        <a:pt x="1391576" y="252636"/>
                      </a:cubicBezTo>
                      <a:lnTo>
                        <a:pt x="1401101" y="246286"/>
                      </a:lnTo>
                      <a:cubicBezTo>
                        <a:pt x="1412690" y="228903"/>
                        <a:pt x="1405497" y="233617"/>
                        <a:pt x="1439201" y="239936"/>
                      </a:cubicBezTo>
                      <a:cubicBezTo>
                        <a:pt x="1445780" y="241170"/>
                        <a:pt x="1451901" y="244169"/>
                        <a:pt x="1458251" y="246286"/>
                      </a:cubicBezTo>
                      <a:lnTo>
                        <a:pt x="1467776" y="249461"/>
                      </a:lnTo>
                      <a:cubicBezTo>
                        <a:pt x="1478359" y="248403"/>
                        <a:pt x="1489374" y="249458"/>
                        <a:pt x="1499526" y="246286"/>
                      </a:cubicBezTo>
                      <a:cubicBezTo>
                        <a:pt x="1506810" y="244010"/>
                        <a:pt x="1511336" y="235999"/>
                        <a:pt x="1518576" y="233586"/>
                      </a:cubicBezTo>
                      <a:lnTo>
                        <a:pt x="1528101" y="230411"/>
                      </a:lnTo>
                      <a:cubicBezTo>
                        <a:pt x="1534451" y="231469"/>
                        <a:pt x="1540867" y="232189"/>
                        <a:pt x="1547151" y="233586"/>
                      </a:cubicBezTo>
                      <a:cubicBezTo>
                        <a:pt x="1550418" y="234312"/>
                        <a:pt x="1553363" y="237234"/>
                        <a:pt x="1556676" y="236761"/>
                      </a:cubicBezTo>
                      <a:cubicBezTo>
                        <a:pt x="1561361" y="236092"/>
                        <a:pt x="1565026" y="232275"/>
                        <a:pt x="1569376" y="230411"/>
                      </a:cubicBezTo>
                      <a:cubicBezTo>
                        <a:pt x="1602078" y="216396"/>
                        <a:pt x="1549480" y="241946"/>
                        <a:pt x="1591601" y="220886"/>
                      </a:cubicBezTo>
                      <a:cubicBezTo>
                        <a:pt x="1594023" y="217253"/>
                        <a:pt x="1599404" y="204957"/>
                        <a:pt x="1607476" y="208186"/>
                      </a:cubicBezTo>
                      <a:cubicBezTo>
                        <a:pt x="1611019" y="209603"/>
                        <a:pt x="1610954" y="215198"/>
                        <a:pt x="1613826" y="217711"/>
                      </a:cubicBezTo>
                      <a:cubicBezTo>
                        <a:pt x="1619569" y="222737"/>
                        <a:pt x="1626526" y="226178"/>
                        <a:pt x="1632876" y="230411"/>
                      </a:cubicBezTo>
                      <a:lnTo>
                        <a:pt x="1642401" y="236761"/>
                      </a:lnTo>
                      <a:cubicBezTo>
                        <a:pt x="1651926" y="251048"/>
                        <a:pt x="1651397" y="255546"/>
                        <a:pt x="1664626" y="262161"/>
                      </a:cubicBezTo>
                      <a:cubicBezTo>
                        <a:pt x="1667619" y="263658"/>
                        <a:pt x="1670976" y="264278"/>
                        <a:pt x="1674151" y="265336"/>
                      </a:cubicBezTo>
                      <a:cubicBezTo>
                        <a:pt x="1676268" y="268511"/>
                        <a:pt x="1680277" y="271052"/>
                        <a:pt x="1680501" y="274861"/>
                      </a:cubicBezTo>
                      <a:cubicBezTo>
                        <a:pt x="1683437" y="324766"/>
                        <a:pt x="1661803" y="314137"/>
                        <a:pt x="1686851" y="322486"/>
                      </a:cubicBezTo>
                      <a:cubicBezTo>
                        <a:pt x="1688968" y="325661"/>
                        <a:pt x="1691651" y="328524"/>
                        <a:pt x="1693201" y="332011"/>
                      </a:cubicBezTo>
                      <a:lnTo>
                        <a:pt x="1702726" y="360586"/>
                      </a:lnTo>
                      <a:lnTo>
                        <a:pt x="1705901" y="370111"/>
                      </a:lnTo>
                      <a:cubicBezTo>
                        <a:pt x="1706959" y="373286"/>
                        <a:pt x="1708264" y="376389"/>
                        <a:pt x="1709076" y="379636"/>
                      </a:cubicBezTo>
                      <a:cubicBezTo>
                        <a:pt x="1710134" y="383869"/>
                        <a:pt x="1710532" y="388325"/>
                        <a:pt x="1712251" y="392336"/>
                      </a:cubicBezTo>
                      <a:cubicBezTo>
                        <a:pt x="1713754" y="395843"/>
                        <a:pt x="1716894" y="398448"/>
                        <a:pt x="1718601" y="401861"/>
                      </a:cubicBezTo>
                      <a:cubicBezTo>
                        <a:pt x="1720098" y="404854"/>
                        <a:pt x="1720151" y="408460"/>
                        <a:pt x="1721776" y="411386"/>
                      </a:cubicBezTo>
                      <a:cubicBezTo>
                        <a:pt x="1725482" y="418057"/>
                        <a:pt x="1730243" y="424086"/>
                        <a:pt x="1734476" y="430436"/>
                      </a:cubicBezTo>
                      <a:cubicBezTo>
                        <a:pt x="1736593" y="433611"/>
                        <a:pt x="1737206" y="438754"/>
                        <a:pt x="1740826" y="439961"/>
                      </a:cubicBezTo>
                      <a:cubicBezTo>
                        <a:pt x="1771966" y="450341"/>
                        <a:pt x="1753206" y="445755"/>
                        <a:pt x="1797976" y="449486"/>
                      </a:cubicBezTo>
                      <a:cubicBezTo>
                        <a:pt x="1798434" y="451776"/>
                        <a:pt x="1801537" y="470702"/>
                        <a:pt x="1804326" y="474886"/>
                      </a:cubicBezTo>
                      <a:cubicBezTo>
                        <a:pt x="1806817" y="478622"/>
                        <a:pt x="1810115" y="481920"/>
                        <a:pt x="1813851" y="484411"/>
                      </a:cubicBezTo>
                      <a:cubicBezTo>
                        <a:pt x="1816636" y="486267"/>
                        <a:pt x="1820201" y="486528"/>
                        <a:pt x="1823376" y="487586"/>
                      </a:cubicBezTo>
                      <a:cubicBezTo>
                        <a:pt x="1837932" y="509421"/>
                        <a:pt x="1833663" y="499396"/>
                        <a:pt x="1839251" y="516161"/>
                      </a:cubicBezTo>
                      <a:cubicBezTo>
                        <a:pt x="1832466" y="518423"/>
                        <a:pt x="1824003" y="521514"/>
                        <a:pt x="1817026" y="522511"/>
                      </a:cubicBezTo>
                      <a:cubicBezTo>
                        <a:pt x="1806497" y="524015"/>
                        <a:pt x="1795859" y="524628"/>
                        <a:pt x="1785276" y="525686"/>
                      </a:cubicBezTo>
                      <a:cubicBezTo>
                        <a:pt x="1782101" y="526744"/>
                        <a:pt x="1778118" y="526494"/>
                        <a:pt x="1775751" y="528861"/>
                      </a:cubicBezTo>
                      <a:cubicBezTo>
                        <a:pt x="1767207" y="537405"/>
                        <a:pt x="1770079" y="547162"/>
                        <a:pt x="1766226" y="557436"/>
                      </a:cubicBezTo>
                      <a:cubicBezTo>
                        <a:pt x="1764886" y="561009"/>
                        <a:pt x="1761993" y="563786"/>
                        <a:pt x="1759876" y="566961"/>
                      </a:cubicBezTo>
                      <a:cubicBezTo>
                        <a:pt x="1756701" y="564844"/>
                        <a:pt x="1753049" y="563309"/>
                        <a:pt x="1750351" y="560611"/>
                      </a:cubicBezTo>
                      <a:cubicBezTo>
                        <a:pt x="1747653" y="557913"/>
                        <a:pt x="1747804" y="551403"/>
                        <a:pt x="1744001" y="551086"/>
                      </a:cubicBezTo>
                      <a:cubicBezTo>
                        <a:pt x="1733245" y="550190"/>
                        <a:pt x="1722834" y="555319"/>
                        <a:pt x="1712251" y="557436"/>
                      </a:cubicBezTo>
                      <a:cubicBezTo>
                        <a:pt x="1709076" y="560611"/>
                        <a:pt x="1706175" y="564086"/>
                        <a:pt x="1702726" y="566961"/>
                      </a:cubicBezTo>
                      <a:cubicBezTo>
                        <a:pt x="1699795" y="569404"/>
                        <a:pt x="1695094" y="569998"/>
                        <a:pt x="1693201" y="573311"/>
                      </a:cubicBezTo>
                      <a:cubicBezTo>
                        <a:pt x="1680580" y="595398"/>
                        <a:pt x="1700597" y="585662"/>
                        <a:pt x="1680501" y="592361"/>
                      </a:cubicBezTo>
                      <a:cubicBezTo>
                        <a:pt x="1676268" y="591303"/>
                        <a:pt x="1671432" y="591607"/>
                        <a:pt x="1667801" y="589186"/>
                      </a:cubicBezTo>
                      <a:cubicBezTo>
                        <a:pt x="1661699" y="585118"/>
                        <a:pt x="1660812" y="576052"/>
                        <a:pt x="1658276" y="570136"/>
                      </a:cubicBezTo>
                      <a:cubicBezTo>
                        <a:pt x="1656412" y="565786"/>
                        <a:pt x="1654043" y="561669"/>
                        <a:pt x="1651926" y="557436"/>
                      </a:cubicBezTo>
                      <a:lnTo>
                        <a:pt x="1645576" y="576486"/>
                      </a:lnTo>
                      <a:cubicBezTo>
                        <a:pt x="1641838" y="587699"/>
                        <a:pt x="1637483" y="599952"/>
                        <a:pt x="1636051" y="611411"/>
                      </a:cubicBezTo>
                      <a:cubicBezTo>
                        <a:pt x="1634993" y="619878"/>
                        <a:pt x="1636045" y="628889"/>
                        <a:pt x="1632876" y="636811"/>
                      </a:cubicBezTo>
                      <a:cubicBezTo>
                        <a:pt x="1629687" y="644783"/>
                        <a:pt x="1607389" y="645821"/>
                        <a:pt x="1604301" y="646336"/>
                      </a:cubicBezTo>
                      <a:cubicBezTo>
                        <a:pt x="1603243" y="652686"/>
                        <a:pt x="1604005" y="659628"/>
                        <a:pt x="1601126" y="665386"/>
                      </a:cubicBezTo>
                      <a:cubicBezTo>
                        <a:pt x="1599419" y="668799"/>
                        <a:pt x="1594299" y="669038"/>
                        <a:pt x="1591601" y="671736"/>
                      </a:cubicBezTo>
                      <a:cubicBezTo>
                        <a:pt x="1588903" y="674434"/>
                        <a:pt x="1587368" y="678086"/>
                        <a:pt x="1585251" y="681261"/>
                      </a:cubicBezTo>
                      <a:cubicBezTo>
                        <a:pt x="1581660" y="695624"/>
                        <a:pt x="1585912" y="693796"/>
                        <a:pt x="1572551" y="697136"/>
                      </a:cubicBezTo>
                      <a:cubicBezTo>
                        <a:pt x="1571524" y="697393"/>
                        <a:pt x="1570434" y="697136"/>
                        <a:pt x="1569376" y="697136"/>
                      </a:cubicBezTo>
                    </a:path>
                  </a:pathLst>
                </a:cu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</p:grpSp>
        </p:grpSp>
      </p:grpSp>
      <p:sp>
        <p:nvSpPr>
          <p:cNvPr id="43021" name="Rectangle 3">
            <a:extLst>
              <a:ext uri="{FF2B5EF4-FFF2-40B4-BE49-F238E27FC236}">
                <a16:creationId xmlns:a16="http://schemas.microsoft.com/office/drawing/2014/main" id="{180FFA52-EF69-4116-9199-295A49B13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04801"/>
            <a:ext cx="8839200" cy="646113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altLang="en-US" sz="3600" dirty="0">
                <a:solidFill>
                  <a:srgbClr val="FFFFFF"/>
                </a:solidFill>
              </a:rPr>
              <a:t>East of England … X mas present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29B793C-9DBE-4A40-BBB9-5777644EDB5C}"/>
              </a:ext>
            </a:extLst>
          </p:cNvPr>
          <p:cNvSpPr/>
          <p:nvPr/>
        </p:nvSpPr>
        <p:spPr>
          <a:xfrm>
            <a:off x="8150781" y="3568567"/>
            <a:ext cx="420068" cy="441100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83BDE9-4F7D-4CEE-A064-BA69412E2C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120" y="2738508"/>
            <a:ext cx="6175331" cy="39051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9D26A6-9D76-4A04-B617-6796AC7B87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8638" y="1030365"/>
            <a:ext cx="3480561" cy="191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14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2DA91-BFC8-4387-8D23-2ED2C4226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1657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What next?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00412-D525-4A19-B528-2983A991A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7188" y="836613"/>
            <a:ext cx="8229600" cy="5472112"/>
          </a:xfrm>
        </p:spPr>
        <p:txBody>
          <a:bodyPr/>
          <a:lstStyle/>
          <a:p>
            <a:r>
              <a:rPr lang="en-US" altLang="en-US" sz="1800" dirty="0"/>
              <a:t>Interventional radiology suite</a:t>
            </a:r>
          </a:p>
          <a:p>
            <a:pPr lvl="2"/>
            <a:r>
              <a:rPr lang="en-US" altLang="en-US" sz="1400" dirty="0"/>
              <a:t>200m up corridor from ED</a:t>
            </a:r>
          </a:p>
          <a:p>
            <a:r>
              <a:rPr lang="en-US" altLang="en-US" sz="2000" dirty="0"/>
              <a:t>Retrograde Urethrogram </a:t>
            </a:r>
          </a:p>
          <a:p>
            <a:pPr lvl="1"/>
            <a:r>
              <a:rPr lang="en-US" altLang="en-US" sz="1600"/>
              <a:t>Catheter </a:t>
            </a:r>
            <a:endParaRPr lang="en-US" altLang="en-US" sz="1600" dirty="0"/>
          </a:p>
          <a:p>
            <a:r>
              <a:rPr lang="en-US" altLang="en-US" sz="2200" dirty="0"/>
              <a:t>Angiogram</a:t>
            </a:r>
          </a:p>
          <a:p>
            <a:pPr lvl="1"/>
            <a:r>
              <a:rPr lang="en-US" altLang="en-US" sz="1600" dirty="0"/>
              <a:t>Coil bleeding vessel</a:t>
            </a:r>
          </a:p>
          <a:p>
            <a:r>
              <a:rPr lang="en-US" altLang="en-US" sz="1800" dirty="0"/>
              <a:t>Anterior supra acetabular pins</a:t>
            </a:r>
          </a:p>
          <a:p>
            <a:pPr lvl="1"/>
            <a:r>
              <a:rPr lang="en-US" altLang="en-US" sz="1400" dirty="0"/>
              <a:t>C Clamp available – not needed</a:t>
            </a:r>
          </a:p>
          <a:p>
            <a:r>
              <a:rPr lang="en-US" altLang="en-US" sz="1800" dirty="0"/>
              <a:t>Trauma ICU</a:t>
            </a:r>
          </a:p>
        </p:txBody>
      </p:sp>
      <p:pic>
        <p:nvPicPr>
          <p:cNvPr id="39940" name="Picture 5">
            <a:extLst>
              <a:ext uri="{FF2B5EF4-FFF2-40B4-BE49-F238E27FC236}">
                <a16:creationId xmlns:a16="http://schemas.microsoft.com/office/drawing/2014/main" id="{C28DB35B-0004-4CF9-B727-DB426CC79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4" y="3789364"/>
            <a:ext cx="4573587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882EE9-047A-4006-9F3F-D98489430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064" y="1052514"/>
            <a:ext cx="3425825" cy="45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D635D8-1CE4-4CF4-BEA4-D74B558156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051" y="4821239"/>
            <a:ext cx="1490663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960F32-EBBB-4A8C-9839-50AC0F37E4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9" y="4932363"/>
            <a:ext cx="1431925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2F5403-757A-4F8D-B83B-5C5BA16CCC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9" y="3789364"/>
            <a:ext cx="2270125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9D3F95-C25B-44D0-8909-A7DCEF2FF0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40292"/>
          <a:stretch>
            <a:fillRect/>
          </a:stretch>
        </p:blipFill>
        <p:spPr bwMode="auto">
          <a:xfrm>
            <a:off x="3857626" y="3798889"/>
            <a:ext cx="3470275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561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59210ED-9FA2-4A28-ADED-8F762AC52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06" y="711227"/>
            <a:ext cx="5733689" cy="24572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45A8B5-EFE0-4039-BC81-028B2EF44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552" y="0"/>
            <a:ext cx="9518848" cy="1124744"/>
          </a:xfrm>
        </p:spPr>
        <p:txBody>
          <a:bodyPr/>
          <a:lstStyle/>
          <a:p>
            <a:r>
              <a:rPr lang="en-GB" dirty="0"/>
              <a:t>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E40EC-20A5-4F7B-8DD6-343CC1602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CD8770-478F-4398-AD7F-BBBDD3DDE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552" y="1478610"/>
            <a:ext cx="5688632" cy="31998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0B65B6-170C-45C4-974F-3DB2CCEB7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1539" y="2492896"/>
            <a:ext cx="7628955" cy="429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1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CB20CE49-E6E8-43FD-B0C4-ECEB421F7502}"/>
              </a:ext>
            </a:extLst>
          </p:cNvPr>
          <p:cNvSpPr/>
          <p:nvPr/>
        </p:nvSpPr>
        <p:spPr>
          <a:xfrm>
            <a:off x="5715000" y="0"/>
            <a:ext cx="4953000" cy="5943600"/>
          </a:xfrm>
          <a:prstGeom prst="rect">
            <a:avLst/>
          </a:prstGeom>
          <a:solidFill>
            <a:srgbClr val="9F1D2A"/>
          </a:solidFill>
          <a:ln>
            <a:solidFill>
              <a:srgbClr val="9F1D2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3366FF"/>
              </a:solidFill>
              <a:latin typeface="Arial"/>
            </a:endParaRPr>
          </a:p>
        </p:txBody>
      </p:sp>
      <p:grpSp>
        <p:nvGrpSpPr>
          <p:cNvPr id="44035" name="Group 3">
            <a:extLst>
              <a:ext uri="{FF2B5EF4-FFF2-40B4-BE49-F238E27FC236}">
                <a16:creationId xmlns:a16="http://schemas.microsoft.com/office/drawing/2014/main" id="{0ED5773F-BE09-4381-8B85-9D2041495DD8}"/>
              </a:ext>
            </a:extLst>
          </p:cNvPr>
          <p:cNvGrpSpPr>
            <a:grpSpLocks/>
          </p:cNvGrpSpPr>
          <p:nvPr/>
        </p:nvGrpSpPr>
        <p:grpSpPr bwMode="auto">
          <a:xfrm>
            <a:off x="5084764" y="404813"/>
            <a:ext cx="5343525" cy="5580062"/>
            <a:chOff x="3562350" y="404119"/>
            <a:chExt cx="5343525" cy="5580695"/>
          </a:xfrm>
        </p:grpSpPr>
        <p:pic>
          <p:nvPicPr>
            <p:cNvPr id="44077" name="Picture 2" descr="BlueTimesOverviewNames.png">
              <a:extLst>
                <a:ext uri="{FF2B5EF4-FFF2-40B4-BE49-F238E27FC236}">
                  <a16:creationId xmlns:a16="http://schemas.microsoft.com/office/drawing/2014/main" id="{EA83F57E-C025-477B-8B41-2F7BD3A0F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2350" y="404119"/>
              <a:ext cx="5343525" cy="5580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76DC13A-74F8-476D-B0B3-93CB8884131B}"/>
                </a:ext>
              </a:extLst>
            </p:cNvPr>
            <p:cNvSpPr/>
            <p:nvPr/>
          </p:nvSpPr>
          <p:spPr>
            <a:xfrm>
              <a:off x="4162425" y="5746662"/>
              <a:ext cx="346075" cy="2381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BAA2F39-6FA2-4FF6-B939-434FC8DBAE4C}"/>
                </a:ext>
              </a:extLst>
            </p:cNvPr>
            <p:cNvSpPr/>
            <p:nvPr/>
          </p:nvSpPr>
          <p:spPr>
            <a:xfrm>
              <a:off x="3702050" y="404119"/>
              <a:ext cx="1254125" cy="7382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44036" name="Group 28">
            <a:extLst>
              <a:ext uri="{FF2B5EF4-FFF2-40B4-BE49-F238E27FC236}">
                <a16:creationId xmlns:a16="http://schemas.microsoft.com/office/drawing/2014/main" id="{02E36B2E-34B4-4548-9597-2E2A0A4AB827}"/>
              </a:ext>
            </a:extLst>
          </p:cNvPr>
          <p:cNvGrpSpPr>
            <a:grpSpLocks/>
          </p:cNvGrpSpPr>
          <p:nvPr/>
        </p:nvGrpSpPr>
        <p:grpSpPr bwMode="auto">
          <a:xfrm>
            <a:off x="5478463" y="5110164"/>
            <a:ext cx="1954212" cy="1508125"/>
            <a:chOff x="3954462" y="5109939"/>
            <a:chExt cx="1954213" cy="1508501"/>
          </a:xfrm>
        </p:grpSpPr>
        <p:grpSp>
          <p:nvGrpSpPr>
            <p:cNvPr id="44070" name="Group 19">
              <a:extLst>
                <a:ext uri="{FF2B5EF4-FFF2-40B4-BE49-F238E27FC236}">
                  <a16:creationId xmlns:a16="http://schemas.microsoft.com/office/drawing/2014/main" id="{4F2B56E8-274B-4435-884E-B8A78682A6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54462" y="5111102"/>
              <a:ext cx="1954213" cy="1507338"/>
              <a:chOff x="940428" y="622764"/>
              <a:chExt cx="7431088" cy="5579831"/>
            </a:xfrm>
          </p:grpSpPr>
          <p:pic>
            <p:nvPicPr>
              <p:cNvPr id="44072" name="Picture 20" descr="D21_MTC_opt1new.png">
                <a:extLst>
                  <a:ext uri="{FF2B5EF4-FFF2-40B4-BE49-F238E27FC236}">
                    <a16:creationId xmlns:a16="http://schemas.microsoft.com/office/drawing/2014/main" id="{88433A37-69F1-488F-AA2D-CEC3365523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5828" y="622764"/>
                <a:ext cx="7405688" cy="5192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045FF97-3CA6-42F8-BE67-1DDC436B3CB4}"/>
                  </a:ext>
                </a:extLst>
              </p:cNvPr>
              <p:cNvSpPr/>
              <p:nvPr/>
            </p:nvSpPr>
            <p:spPr>
              <a:xfrm>
                <a:off x="1441466" y="624334"/>
                <a:ext cx="1146959" cy="55841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FF2425B-1412-4E95-9DD5-6ECC83ED4114}"/>
                  </a:ext>
                </a:extLst>
              </p:cNvPr>
              <p:cNvSpPr/>
              <p:nvPr/>
            </p:nvSpPr>
            <p:spPr>
              <a:xfrm rot="13176567">
                <a:off x="1580311" y="1018164"/>
                <a:ext cx="881348" cy="36443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1A21400-83E3-4720-B9DB-6D7CD162D07B}"/>
                  </a:ext>
                </a:extLst>
              </p:cNvPr>
              <p:cNvSpPr/>
              <p:nvPr/>
            </p:nvSpPr>
            <p:spPr>
              <a:xfrm>
                <a:off x="5854244" y="624334"/>
                <a:ext cx="1654036" cy="77590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B8A4C2D-58A9-4827-B3F6-7F6235788D7D}"/>
                  </a:ext>
                </a:extLst>
              </p:cNvPr>
              <p:cNvSpPr/>
              <p:nvPr/>
            </p:nvSpPr>
            <p:spPr>
              <a:xfrm>
                <a:off x="940428" y="4927059"/>
                <a:ext cx="1841170" cy="127553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878A7D6E-D9C9-40A9-BF03-E8DE1DAF8FEC}"/>
                </a:ext>
              </a:extLst>
            </p:cNvPr>
            <p:cNvSpPr/>
            <p:nvPr/>
          </p:nvSpPr>
          <p:spPr>
            <a:xfrm>
              <a:off x="4065587" y="5109939"/>
              <a:ext cx="1839913" cy="697086"/>
            </a:xfrm>
            <a:custGeom>
              <a:avLst/>
              <a:gdLst>
                <a:gd name="connsiteX0" fmla="*/ 10451 w 1839251"/>
                <a:gd name="connsiteY0" fmla="*/ 370111 h 697393"/>
                <a:gd name="connsiteX1" fmla="*/ 7276 w 1839251"/>
                <a:gd name="connsiteY1" fmla="*/ 344711 h 697393"/>
                <a:gd name="connsiteX2" fmla="*/ 926 w 1839251"/>
                <a:gd name="connsiteY2" fmla="*/ 335186 h 697393"/>
                <a:gd name="connsiteX3" fmla="*/ 4101 w 1839251"/>
                <a:gd name="connsiteY3" fmla="*/ 268511 h 697393"/>
                <a:gd name="connsiteX4" fmla="*/ 13626 w 1839251"/>
                <a:gd name="connsiteY4" fmla="*/ 214536 h 697393"/>
                <a:gd name="connsiteX5" fmla="*/ 35851 w 1839251"/>
                <a:gd name="connsiteY5" fmla="*/ 220886 h 697393"/>
                <a:gd name="connsiteX6" fmla="*/ 45376 w 1839251"/>
                <a:gd name="connsiteY6" fmla="*/ 227236 h 697393"/>
                <a:gd name="connsiteX7" fmla="*/ 51726 w 1839251"/>
                <a:gd name="connsiteY7" fmla="*/ 236761 h 697393"/>
                <a:gd name="connsiteX8" fmla="*/ 54901 w 1839251"/>
                <a:gd name="connsiteY8" fmla="*/ 246286 h 697393"/>
                <a:gd name="connsiteX9" fmla="*/ 64426 w 1839251"/>
                <a:gd name="connsiteY9" fmla="*/ 252636 h 697393"/>
                <a:gd name="connsiteX10" fmla="*/ 86651 w 1839251"/>
                <a:gd name="connsiteY10" fmla="*/ 278036 h 697393"/>
                <a:gd name="connsiteX11" fmla="*/ 99351 w 1839251"/>
                <a:gd name="connsiteY11" fmla="*/ 281211 h 697393"/>
                <a:gd name="connsiteX12" fmla="*/ 118401 w 1839251"/>
                <a:gd name="connsiteY12" fmla="*/ 278036 h 697393"/>
                <a:gd name="connsiteX13" fmla="*/ 121576 w 1839251"/>
                <a:gd name="connsiteY13" fmla="*/ 268511 h 697393"/>
                <a:gd name="connsiteX14" fmla="*/ 131101 w 1839251"/>
                <a:gd name="connsiteY14" fmla="*/ 265336 h 697393"/>
                <a:gd name="connsiteX15" fmla="*/ 166026 w 1839251"/>
                <a:gd name="connsiteY15" fmla="*/ 271686 h 697393"/>
                <a:gd name="connsiteX16" fmla="*/ 185076 w 1839251"/>
                <a:gd name="connsiteY16" fmla="*/ 278036 h 697393"/>
                <a:gd name="connsiteX17" fmla="*/ 220001 w 1839251"/>
                <a:gd name="connsiteY17" fmla="*/ 284386 h 697393"/>
                <a:gd name="connsiteX18" fmla="*/ 248576 w 1839251"/>
                <a:gd name="connsiteY18" fmla="*/ 281211 h 697393"/>
                <a:gd name="connsiteX19" fmla="*/ 254926 w 1839251"/>
                <a:gd name="connsiteY19" fmla="*/ 271686 h 697393"/>
                <a:gd name="connsiteX20" fmla="*/ 264451 w 1839251"/>
                <a:gd name="connsiteY20" fmla="*/ 265336 h 697393"/>
                <a:gd name="connsiteX21" fmla="*/ 283501 w 1839251"/>
                <a:gd name="connsiteY21" fmla="*/ 258986 h 697393"/>
                <a:gd name="connsiteX22" fmla="*/ 293026 w 1839251"/>
                <a:gd name="connsiteY22" fmla="*/ 255811 h 697393"/>
                <a:gd name="connsiteX23" fmla="*/ 302551 w 1839251"/>
                <a:gd name="connsiteY23" fmla="*/ 252636 h 697393"/>
                <a:gd name="connsiteX24" fmla="*/ 324776 w 1839251"/>
                <a:gd name="connsiteY24" fmla="*/ 239936 h 697393"/>
                <a:gd name="connsiteX25" fmla="*/ 343826 w 1839251"/>
                <a:gd name="connsiteY25" fmla="*/ 233586 h 697393"/>
                <a:gd name="connsiteX26" fmla="*/ 353351 w 1839251"/>
                <a:gd name="connsiteY26" fmla="*/ 230411 h 697393"/>
                <a:gd name="connsiteX27" fmla="*/ 372401 w 1839251"/>
                <a:gd name="connsiteY27" fmla="*/ 217711 h 697393"/>
                <a:gd name="connsiteX28" fmla="*/ 381926 w 1839251"/>
                <a:gd name="connsiteY28" fmla="*/ 211361 h 697393"/>
                <a:gd name="connsiteX29" fmla="*/ 388276 w 1839251"/>
                <a:gd name="connsiteY29" fmla="*/ 201836 h 697393"/>
                <a:gd name="connsiteX30" fmla="*/ 397801 w 1839251"/>
                <a:gd name="connsiteY30" fmla="*/ 195486 h 697393"/>
                <a:gd name="connsiteX31" fmla="*/ 410501 w 1839251"/>
                <a:gd name="connsiteY31" fmla="*/ 182786 h 697393"/>
                <a:gd name="connsiteX32" fmla="*/ 451776 w 1839251"/>
                <a:gd name="connsiteY32" fmla="*/ 192311 h 697393"/>
                <a:gd name="connsiteX33" fmla="*/ 461301 w 1839251"/>
                <a:gd name="connsiteY33" fmla="*/ 195486 h 697393"/>
                <a:gd name="connsiteX34" fmla="*/ 512101 w 1839251"/>
                <a:gd name="connsiteY34" fmla="*/ 189136 h 697393"/>
                <a:gd name="connsiteX35" fmla="*/ 521626 w 1839251"/>
                <a:gd name="connsiteY35" fmla="*/ 182786 h 697393"/>
                <a:gd name="connsiteX36" fmla="*/ 531151 w 1839251"/>
                <a:gd name="connsiteY36" fmla="*/ 173261 h 697393"/>
                <a:gd name="connsiteX37" fmla="*/ 547026 w 1839251"/>
                <a:gd name="connsiteY37" fmla="*/ 157386 h 697393"/>
                <a:gd name="connsiteX38" fmla="*/ 553376 w 1839251"/>
                <a:gd name="connsiteY38" fmla="*/ 147861 h 697393"/>
                <a:gd name="connsiteX39" fmla="*/ 556551 w 1839251"/>
                <a:gd name="connsiteY39" fmla="*/ 138336 h 697393"/>
                <a:gd name="connsiteX40" fmla="*/ 569251 w 1839251"/>
                <a:gd name="connsiteY40" fmla="*/ 135161 h 697393"/>
                <a:gd name="connsiteX41" fmla="*/ 588301 w 1839251"/>
                <a:gd name="connsiteY41" fmla="*/ 122461 h 697393"/>
                <a:gd name="connsiteX42" fmla="*/ 597826 w 1839251"/>
                <a:gd name="connsiteY42" fmla="*/ 116111 h 697393"/>
                <a:gd name="connsiteX43" fmla="*/ 620051 w 1839251"/>
                <a:gd name="connsiteY43" fmla="*/ 106586 h 697393"/>
                <a:gd name="connsiteX44" fmla="*/ 626401 w 1839251"/>
                <a:gd name="connsiteY44" fmla="*/ 97061 h 697393"/>
                <a:gd name="connsiteX45" fmla="*/ 639101 w 1839251"/>
                <a:gd name="connsiteY45" fmla="*/ 93886 h 697393"/>
                <a:gd name="connsiteX46" fmla="*/ 677201 w 1839251"/>
                <a:gd name="connsiteY46" fmla="*/ 87536 h 697393"/>
                <a:gd name="connsiteX47" fmla="*/ 686726 w 1839251"/>
                <a:gd name="connsiteY47" fmla="*/ 84361 h 697393"/>
                <a:gd name="connsiteX48" fmla="*/ 705776 w 1839251"/>
                <a:gd name="connsiteY48" fmla="*/ 74836 h 697393"/>
                <a:gd name="connsiteX49" fmla="*/ 712126 w 1839251"/>
                <a:gd name="connsiteY49" fmla="*/ 65311 h 697393"/>
                <a:gd name="connsiteX50" fmla="*/ 721651 w 1839251"/>
                <a:gd name="connsiteY50" fmla="*/ 62136 h 697393"/>
                <a:gd name="connsiteX51" fmla="*/ 731176 w 1839251"/>
                <a:gd name="connsiteY51" fmla="*/ 55786 h 697393"/>
                <a:gd name="connsiteX52" fmla="*/ 740701 w 1839251"/>
                <a:gd name="connsiteY52" fmla="*/ 36736 h 697393"/>
                <a:gd name="connsiteX53" fmla="*/ 801026 w 1839251"/>
                <a:gd name="connsiteY53" fmla="*/ 11336 h 697393"/>
                <a:gd name="connsiteX54" fmla="*/ 820076 w 1839251"/>
                <a:gd name="connsiteY54" fmla="*/ 1811 h 697393"/>
                <a:gd name="connsiteX55" fmla="*/ 839126 w 1839251"/>
                <a:gd name="connsiteY55" fmla="*/ 4986 h 697393"/>
                <a:gd name="connsiteX56" fmla="*/ 848651 w 1839251"/>
                <a:gd name="connsiteY56" fmla="*/ 8161 h 697393"/>
                <a:gd name="connsiteX57" fmla="*/ 959776 w 1839251"/>
                <a:gd name="connsiteY57" fmla="*/ 11336 h 697393"/>
                <a:gd name="connsiteX58" fmla="*/ 972476 w 1839251"/>
                <a:gd name="connsiteY58" fmla="*/ 14511 h 697393"/>
                <a:gd name="connsiteX59" fmla="*/ 978826 w 1839251"/>
                <a:gd name="connsiteY59" fmla="*/ 24036 h 697393"/>
                <a:gd name="connsiteX60" fmla="*/ 997876 w 1839251"/>
                <a:gd name="connsiteY60" fmla="*/ 36736 h 697393"/>
                <a:gd name="connsiteX61" fmla="*/ 1070901 w 1839251"/>
                <a:gd name="connsiteY61" fmla="*/ 36736 h 697393"/>
                <a:gd name="connsiteX62" fmla="*/ 1080426 w 1839251"/>
                <a:gd name="connsiteY62" fmla="*/ 43086 h 697393"/>
                <a:gd name="connsiteX63" fmla="*/ 1086776 w 1839251"/>
                <a:gd name="connsiteY63" fmla="*/ 52611 h 697393"/>
                <a:gd name="connsiteX64" fmla="*/ 1083601 w 1839251"/>
                <a:gd name="connsiteY64" fmla="*/ 112936 h 697393"/>
                <a:gd name="connsiteX65" fmla="*/ 1077251 w 1839251"/>
                <a:gd name="connsiteY65" fmla="*/ 141511 h 697393"/>
                <a:gd name="connsiteX66" fmla="*/ 1080426 w 1839251"/>
                <a:gd name="connsiteY66" fmla="*/ 170086 h 697393"/>
                <a:gd name="connsiteX67" fmla="*/ 1089951 w 1839251"/>
                <a:gd name="connsiteY67" fmla="*/ 173261 h 697393"/>
                <a:gd name="connsiteX68" fmla="*/ 1124876 w 1839251"/>
                <a:gd name="connsiteY68" fmla="*/ 182786 h 697393"/>
                <a:gd name="connsiteX69" fmla="*/ 1137576 w 1839251"/>
                <a:gd name="connsiteY69" fmla="*/ 189136 h 697393"/>
                <a:gd name="connsiteX70" fmla="*/ 1156626 w 1839251"/>
                <a:gd name="connsiteY70" fmla="*/ 195486 h 697393"/>
                <a:gd name="connsiteX71" fmla="*/ 1166151 w 1839251"/>
                <a:gd name="connsiteY71" fmla="*/ 249461 h 697393"/>
                <a:gd name="connsiteX72" fmla="*/ 1175676 w 1839251"/>
                <a:gd name="connsiteY72" fmla="*/ 252636 h 697393"/>
                <a:gd name="connsiteX73" fmla="*/ 1204251 w 1839251"/>
                <a:gd name="connsiteY73" fmla="*/ 265336 h 697393"/>
                <a:gd name="connsiteX74" fmla="*/ 1213776 w 1839251"/>
                <a:gd name="connsiteY74" fmla="*/ 268511 h 697393"/>
                <a:gd name="connsiteX75" fmla="*/ 1216951 w 1839251"/>
                <a:gd name="connsiteY75" fmla="*/ 281211 h 697393"/>
                <a:gd name="connsiteX76" fmla="*/ 1226476 w 1839251"/>
                <a:gd name="connsiteY76" fmla="*/ 284386 h 697393"/>
                <a:gd name="connsiteX77" fmla="*/ 1258226 w 1839251"/>
                <a:gd name="connsiteY77" fmla="*/ 287561 h 697393"/>
                <a:gd name="connsiteX78" fmla="*/ 1264576 w 1839251"/>
                <a:gd name="connsiteY78" fmla="*/ 297086 h 697393"/>
                <a:gd name="connsiteX79" fmla="*/ 1274101 w 1839251"/>
                <a:gd name="connsiteY79" fmla="*/ 303436 h 697393"/>
                <a:gd name="connsiteX80" fmla="*/ 1277276 w 1839251"/>
                <a:gd name="connsiteY80" fmla="*/ 312961 h 697393"/>
                <a:gd name="connsiteX81" fmla="*/ 1302676 w 1839251"/>
                <a:gd name="connsiteY81" fmla="*/ 309786 h 697393"/>
                <a:gd name="connsiteX82" fmla="*/ 1305851 w 1839251"/>
                <a:gd name="connsiteY82" fmla="*/ 300261 h 697393"/>
                <a:gd name="connsiteX83" fmla="*/ 1312201 w 1839251"/>
                <a:gd name="connsiteY83" fmla="*/ 290736 h 697393"/>
                <a:gd name="connsiteX84" fmla="*/ 1372526 w 1839251"/>
                <a:gd name="connsiteY84" fmla="*/ 265336 h 697393"/>
                <a:gd name="connsiteX85" fmla="*/ 1391576 w 1839251"/>
                <a:gd name="connsiteY85" fmla="*/ 252636 h 697393"/>
                <a:gd name="connsiteX86" fmla="*/ 1401101 w 1839251"/>
                <a:gd name="connsiteY86" fmla="*/ 246286 h 697393"/>
                <a:gd name="connsiteX87" fmla="*/ 1439201 w 1839251"/>
                <a:gd name="connsiteY87" fmla="*/ 239936 h 697393"/>
                <a:gd name="connsiteX88" fmla="*/ 1458251 w 1839251"/>
                <a:gd name="connsiteY88" fmla="*/ 246286 h 697393"/>
                <a:gd name="connsiteX89" fmla="*/ 1467776 w 1839251"/>
                <a:gd name="connsiteY89" fmla="*/ 249461 h 697393"/>
                <a:gd name="connsiteX90" fmla="*/ 1499526 w 1839251"/>
                <a:gd name="connsiteY90" fmla="*/ 246286 h 697393"/>
                <a:gd name="connsiteX91" fmla="*/ 1518576 w 1839251"/>
                <a:gd name="connsiteY91" fmla="*/ 233586 h 697393"/>
                <a:gd name="connsiteX92" fmla="*/ 1528101 w 1839251"/>
                <a:gd name="connsiteY92" fmla="*/ 230411 h 697393"/>
                <a:gd name="connsiteX93" fmla="*/ 1547151 w 1839251"/>
                <a:gd name="connsiteY93" fmla="*/ 233586 h 697393"/>
                <a:gd name="connsiteX94" fmla="*/ 1556676 w 1839251"/>
                <a:gd name="connsiteY94" fmla="*/ 236761 h 697393"/>
                <a:gd name="connsiteX95" fmla="*/ 1569376 w 1839251"/>
                <a:gd name="connsiteY95" fmla="*/ 230411 h 697393"/>
                <a:gd name="connsiteX96" fmla="*/ 1591601 w 1839251"/>
                <a:gd name="connsiteY96" fmla="*/ 220886 h 697393"/>
                <a:gd name="connsiteX97" fmla="*/ 1607476 w 1839251"/>
                <a:gd name="connsiteY97" fmla="*/ 208186 h 697393"/>
                <a:gd name="connsiteX98" fmla="*/ 1613826 w 1839251"/>
                <a:gd name="connsiteY98" fmla="*/ 217711 h 697393"/>
                <a:gd name="connsiteX99" fmla="*/ 1632876 w 1839251"/>
                <a:gd name="connsiteY99" fmla="*/ 230411 h 697393"/>
                <a:gd name="connsiteX100" fmla="*/ 1642401 w 1839251"/>
                <a:gd name="connsiteY100" fmla="*/ 236761 h 697393"/>
                <a:gd name="connsiteX101" fmla="*/ 1664626 w 1839251"/>
                <a:gd name="connsiteY101" fmla="*/ 262161 h 697393"/>
                <a:gd name="connsiteX102" fmla="*/ 1674151 w 1839251"/>
                <a:gd name="connsiteY102" fmla="*/ 265336 h 697393"/>
                <a:gd name="connsiteX103" fmla="*/ 1680501 w 1839251"/>
                <a:gd name="connsiteY103" fmla="*/ 274861 h 697393"/>
                <a:gd name="connsiteX104" fmla="*/ 1686851 w 1839251"/>
                <a:gd name="connsiteY104" fmla="*/ 322486 h 697393"/>
                <a:gd name="connsiteX105" fmla="*/ 1693201 w 1839251"/>
                <a:gd name="connsiteY105" fmla="*/ 332011 h 697393"/>
                <a:gd name="connsiteX106" fmla="*/ 1702726 w 1839251"/>
                <a:gd name="connsiteY106" fmla="*/ 360586 h 697393"/>
                <a:gd name="connsiteX107" fmla="*/ 1705901 w 1839251"/>
                <a:gd name="connsiteY107" fmla="*/ 370111 h 697393"/>
                <a:gd name="connsiteX108" fmla="*/ 1709076 w 1839251"/>
                <a:gd name="connsiteY108" fmla="*/ 379636 h 697393"/>
                <a:gd name="connsiteX109" fmla="*/ 1712251 w 1839251"/>
                <a:gd name="connsiteY109" fmla="*/ 392336 h 697393"/>
                <a:gd name="connsiteX110" fmla="*/ 1718601 w 1839251"/>
                <a:gd name="connsiteY110" fmla="*/ 401861 h 697393"/>
                <a:gd name="connsiteX111" fmla="*/ 1721776 w 1839251"/>
                <a:gd name="connsiteY111" fmla="*/ 411386 h 697393"/>
                <a:gd name="connsiteX112" fmla="*/ 1734476 w 1839251"/>
                <a:gd name="connsiteY112" fmla="*/ 430436 h 697393"/>
                <a:gd name="connsiteX113" fmla="*/ 1740826 w 1839251"/>
                <a:gd name="connsiteY113" fmla="*/ 439961 h 697393"/>
                <a:gd name="connsiteX114" fmla="*/ 1797976 w 1839251"/>
                <a:gd name="connsiteY114" fmla="*/ 449486 h 697393"/>
                <a:gd name="connsiteX115" fmla="*/ 1804326 w 1839251"/>
                <a:gd name="connsiteY115" fmla="*/ 474886 h 697393"/>
                <a:gd name="connsiteX116" fmla="*/ 1813851 w 1839251"/>
                <a:gd name="connsiteY116" fmla="*/ 484411 h 697393"/>
                <a:gd name="connsiteX117" fmla="*/ 1823376 w 1839251"/>
                <a:gd name="connsiteY117" fmla="*/ 487586 h 697393"/>
                <a:gd name="connsiteX118" fmla="*/ 1839251 w 1839251"/>
                <a:gd name="connsiteY118" fmla="*/ 516161 h 697393"/>
                <a:gd name="connsiteX119" fmla="*/ 1817026 w 1839251"/>
                <a:gd name="connsiteY119" fmla="*/ 522511 h 697393"/>
                <a:gd name="connsiteX120" fmla="*/ 1785276 w 1839251"/>
                <a:gd name="connsiteY120" fmla="*/ 525686 h 697393"/>
                <a:gd name="connsiteX121" fmla="*/ 1775751 w 1839251"/>
                <a:gd name="connsiteY121" fmla="*/ 528861 h 697393"/>
                <a:gd name="connsiteX122" fmla="*/ 1766226 w 1839251"/>
                <a:gd name="connsiteY122" fmla="*/ 557436 h 697393"/>
                <a:gd name="connsiteX123" fmla="*/ 1759876 w 1839251"/>
                <a:gd name="connsiteY123" fmla="*/ 566961 h 697393"/>
                <a:gd name="connsiteX124" fmla="*/ 1750351 w 1839251"/>
                <a:gd name="connsiteY124" fmla="*/ 560611 h 697393"/>
                <a:gd name="connsiteX125" fmla="*/ 1744001 w 1839251"/>
                <a:gd name="connsiteY125" fmla="*/ 551086 h 697393"/>
                <a:gd name="connsiteX126" fmla="*/ 1712251 w 1839251"/>
                <a:gd name="connsiteY126" fmla="*/ 557436 h 697393"/>
                <a:gd name="connsiteX127" fmla="*/ 1702726 w 1839251"/>
                <a:gd name="connsiteY127" fmla="*/ 566961 h 697393"/>
                <a:gd name="connsiteX128" fmla="*/ 1693201 w 1839251"/>
                <a:gd name="connsiteY128" fmla="*/ 573311 h 697393"/>
                <a:gd name="connsiteX129" fmla="*/ 1680501 w 1839251"/>
                <a:gd name="connsiteY129" fmla="*/ 592361 h 697393"/>
                <a:gd name="connsiteX130" fmla="*/ 1667801 w 1839251"/>
                <a:gd name="connsiteY130" fmla="*/ 589186 h 697393"/>
                <a:gd name="connsiteX131" fmla="*/ 1658276 w 1839251"/>
                <a:gd name="connsiteY131" fmla="*/ 570136 h 697393"/>
                <a:gd name="connsiteX132" fmla="*/ 1651926 w 1839251"/>
                <a:gd name="connsiteY132" fmla="*/ 557436 h 697393"/>
                <a:gd name="connsiteX133" fmla="*/ 1645576 w 1839251"/>
                <a:gd name="connsiteY133" fmla="*/ 576486 h 697393"/>
                <a:gd name="connsiteX134" fmla="*/ 1636051 w 1839251"/>
                <a:gd name="connsiteY134" fmla="*/ 611411 h 697393"/>
                <a:gd name="connsiteX135" fmla="*/ 1632876 w 1839251"/>
                <a:gd name="connsiteY135" fmla="*/ 636811 h 697393"/>
                <a:gd name="connsiteX136" fmla="*/ 1604301 w 1839251"/>
                <a:gd name="connsiteY136" fmla="*/ 646336 h 697393"/>
                <a:gd name="connsiteX137" fmla="*/ 1601126 w 1839251"/>
                <a:gd name="connsiteY137" fmla="*/ 665386 h 697393"/>
                <a:gd name="connsiteX138" fmla="*/ 1591601 w 1839251"/>
                <a:gd name="connsiteY138" fmla="*/ 671736 h 697393"/>
                <a:gd name="connsiteX139" fmla="*/ 1585251 w 1839251"/>
                <a:gd name="connsiteY139" fmla="*/ 681261 h 697393"/>
                <a:gd name="connsiteX140" fmla="*/ 1572551 w 1839251"/>
                <a:gd name="connsiteY140" fmla="*/ 697136 h 697393"/>
                <a:gd name="connsiteX141" fmla="*/ 1569376 w 1839251"/>
                <a:gd name="connsiteY141" fmla="*/ 697136 h 697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1839251" h="697393">
                  <a:moveTo>
                    <a:pt x="10451" y="370111"/>
                  </a:moveTo>
                  <a:cubicBezTo>
                    <a:pt x="9393" y="361644"/>
                    <a:pt x="9521" y="352943"/>
                    <a:pt x="7276" y="344711"/>
                  </a:cubicBezTo>
                  <a:cubicBezTo>
                    <a:pt x="6272" y="341030"/>
                    <a:pt x="1085" y="338999"/>
                    <a:pt x="926" y="335186"/>
                  </a:cubicBezTo>
                  <a:cubicBezTo>
                    <a:pt x="0" y="312955"/>
                    <a:pt x="2201" y="290680"/>
                    <a:pt x="4101" y="268511"/>
                  </a:cubicBezTo>
                  <a:cubicBezTo>
                    <a:pt x="7250" y="231770"/>
                    <a:pt x="6540" y="235795"/>
                    <a:pt x="13626" y="214536"/>
                  </a:cubicBezTo>
                  <a:cubicBezTo>
                    <a:pt x="17695" y="215553"/>
                    <a:pt x="31296" y="218609"/>
                    <a:pt x="35851" y="220886"/>
                  </a:cubicBezTo>
                  <a:cubicBezTo>
                    <a:pt x="39264" y="222593"/>
                    <a:pt x="42201" y="225119"/>
                    <a:pt x="45376" y="227236"/>
                  </a:cubicBezTo>
                  <a:cubicBezTo>
                    <a:pt x="47493" y="230411"/>
                    <a:pt x="50019" y="233348"/>
                    <a:pt x="51726" y="236761"/>
                  </a:cubicBezTo>
                  <a:cubicBezTo>
                    <a:pt x="53223" y="239754"/>
                    <a:pt x="52810" y="243673"/>
                    <a:pt x="54901" y="246286"/>
                  </a:cubicBezTo>
                  <a:cubicBezTo>
                    <a:pt x="57285" y="249266"/>
                    <a:pt x="61251" y="250519"/>
                    <a:pt x="64426" y="252636"/>
                  </a:cubicBezTo>
                  <a:cubicBezTo>
                    <a:pt x="72187" y="264278"/>
                    <a:pt x="74304" y="272744"/>
                    <a:pt x="86651" y="278036"/>
                  </a:cubicBezTo>
                  <a:cubicBezTo>
                    <a:pt x="90662" y="279755"/>
                    <a:pt x="95118" y="280153"/>
                    <a:pt x="99351" y="281211"/>
                  </a:cubicBezTo>
                  <a:cubicBezTo>
                    <a:pt x="105701" y="280153"/>
                    <a:pt x="112812" y="281230"/>
                    <a:pt x="118401" y="278036"/>
                  </a:cubicBezTo>
                  <a:cubicBezTo>
                    <a:pt x="121307" y="276376"/>
                    <a:pt x="119209" y="270878"/>
                    <a:pt x="121576" y="268511"/>
                  </a:cubicBezTo>
                  <a:cubicBezTo>
                    <a:pt x="123943" y="266144"/>
                    <a:pt x="127926" y="266394"/>
                    <a:pt x="131101" y="265336"/>
                  </a:cubicBezTo>
                  <a:cubicBezTo>
                    <a:pt x="142743" y="267453"/>
                    <a:pt x="154508" y="268976"/>
                    <a:pt x="166026" y="271686"/>
                  </a:cubicBezTo>
                  <a:cubicBezTo>
                    <a:pt x="172542" y="273219"/>
                    <a:pt x="178490" y="276839"/>
                    <a:pt x="185076" y="278036"/>
                  </a:cubicBezTo>
                  <a:lnTo>
                    <a:pt x="220001" y="284386"/>
                  </a:lnTo>
                  <a:cubicBezTo>
                    <a:pt x="229526" y="283328"/>
                    <a:pt x="239569" y="284486"/>
                    <a:pt x="248576" y="281211"/>
                  </a:cubicBezTo>
                  <a:cubicBezTo>
                    <a:pt x="252162" y="279907"/>
                    <a:pt x="252228" y="274384"/>
                    <a:pt x="254926" y="271686"/>
                  </a:cubicBezTo>
                  <a:cubicBezTo>
                    <a:pt x="257624" y="268988"/>
                    <a:pt x="260964" y="266886"/>
                    <a:pt x="264451" y="265336"/>
                  </a:cubicBezTo>
                  <a:cubicBezTo>
                    <a:pt x="270568" y="262618"/>
                    <a:pt x="277151" y="261103"/>
                    <a:pt x="283501" y="258986"/>
                  </a:cubicBezTo>
                  <a:lnTo>
                    <a:pt x="293026" y="255811"/>
                  </a:lnTo>
                  <a:cubicBezTo>
                    <a:pt x="296201" y="254753"/>
                    <a:pt x="299766" y="254492"/>
                    <a:pt x="302551" y="252636"/>
                  </a:cubicBezTo>
                  <a:cubicBezTo>
                    <a:pt x="311143" y="246908"/>
                    <a:pt x="314705" y="243964"/>
                    <a:pt x="324776" y="239936"/>
                  </a:cubicBezTo>
                  <a:cubicBezTo>
                    <a:pt x="330991" y="237450"/>
                    <a:pt x="337476" y="235703"/>
                    <a:pt x="343826" y="233586"/>
                  </a:cubicBezTo>
                  <a:cubicBezTo>
                    <a:pt x="347001" y="232528"/>
                    <a:pt x="350566" y="232267"/>
                    <a:pt x="353351" y="230411"/>
                  </a:cubicBezTo>
                  <a:lnTo>
                    <a:pt x="372401" y="217711"/>
                  </a:lnTo>
                  <a:lnTo>
                    <a:pt x="381926" y="211361"/>
                  </a:lnTo>
                  <a:cubicBezTo>
                    <a:pt x="384043" y="208186"/>
                    <a:pt x="385578" y="204534"/>
                    <a:pt x="388276" y="201836"/>
                  </a:cubicBezTo>
                  <a:cubicBezTo>
                    <a:pt x="390974" y="199138"/>
                    <a:pt x="395417" y="198466"/>
                    <a:pt x="397801" y="195486"/>
                  </a:cubicBezTo>
                  <a:cubicBezTo>
                    <a:pt x="410116" y="180092"/>
                    <a:pt x="389719" y="189713"/>
                    <a:pt x="410501" y="182786"/>
                  </a:cubicBezTo>
                  <a:cubicBezTo>
                    <a:pt x="439352" y="186908"/>
                    <a:pt x="425626" y="183594"/>
                    <a:pt x="451776" y="192311"/>
                  </a:cubicBezTo>
                  <a:lnTo>
                    <a:pt x="461301" y="195486"/>
                  </a:lnTo>
                  <a:cubicBezTo>
                    <a:pt x="469179" y="194880"/>
                    <a:pt x="498394" y="195989"/>
                    <a:pt x="512101" y="189136"/>
                  </a:cubicBezTo>
                  <a:cubicBezTo>
                    <a:pt x="515514" y="187429"/>
                    <a:pt x="518695" y="185229"/>
                    <a:pt x="521626" y="182786"/>
                  </a:cubicBezTo>
                  <a:cubicBezTo>
                    <a:pt x="525075" y="179911"/>
                    <a:pt x="527976" y="176436"/>
                    <a:pt x="531151" y="173261"/>
                  </a:cubicBezTo>
                  <a:cubicBezTo>
                    <a:pt x="537530" y="154124"/>
                    <a:pt x="528918" y="172476"/>
                    <a:pt x="547026" y="157386"/>
                  </a:cubicBezTo>
                  <a:cubicBezTo>
                    <a:pt x="549957" y="154943"/>
                    <a:pt x="551669" y="151274"/>
                    <a:pt x="553376" y="147861"/>
                  </a:cubicBezTo>
                  <a:cubicBezTo>
                    <a:pt x="554873" y="144868"/>
                    <a:pt x="553938" y="140427"/>
                    <a:pt x="556551" y="138336"/>
                  </a:cubicBezTo>
                  <a:cubicBezTo>
                    <a:pt x="559958" y="135610"/>
                    <a:pt x="565018" y="136219"/>
                    <a:pt x="569251" y="135161"/>
                  </a:cubicBezTo>
                  <a:lnTo>
                    <a:pt x="588301" y="122461"/>
                  </a:lnTo>
                  <a:cubicBezTo>
                    <a:pt x="591476" y="120344"/>
                    <a:pt x="594206" y="117318"/>
                    <a:pt x="597826" y="116111"/>
                  </a:cubicBezTo>
                  <a:cubicBezTo>
                    <a:pt x="611841" y="111439"/>
                    <a:pt x="604358" y="114433"/>
                    <a:pt x="620051" y="106586"/>
                  </a:cubicBezTo>
                  <a:cubicBezTo>
                    <a:pt x="622168" y="103411"/>
                    <a:pt x="623226" y="99178"/>
                    <a:pt x="626401" y="97061"/>
                  </a:cubicBezTo>
                  <a:cubicBezTo>
                    <a:pt x="630032" y="94640"/>
                    <a:pt x="634812" y="94690"/>
                    <a:pt x="639101" y="93886"/>
                  </a:cubicBezTo>
                  <a:cubicBezTo>
                    <a:pt x="651756" y="91513"/>
                    <a:pt x="664987" y="91607"/>
                    <a:pt x="677201" y="87536"/>
                  </a:cubicBezTo>
                  <a:cubicBezTo>
                    <a:pt x="680376" y="86478"/>
                    <a:pt x="683733" y="85858"/>
                    <a:pt x="686726" y="84361"/>
                  </a:cubicBezTo>
                  <a:cubicBezTo>
                    <a:pt x="711345" y="72051"/>
                    <a:pt x="681835" y="82816"/>
                    <a:pt x="705776" y="74836"/>
                  </a:cubicBezTo>
                  <a:cubicBezTo>
                    <a:pt x="707893" y="71661"/>
                    <a:pt x="709146" y="67695"/>
                    <a:pt x="712126" y="65311"/>
                  </a:cubicBezTo>
                  <a:cubicBezTo>
                    <a:pt x="714739" y="63220"/>
                    <a:pt x="718658" y="63633"/>
                    <a:pt x="721651" y="62136"/>
                  </a:cubicBezTo>
                  <a:cubicBezTo>
                    <a:pt x="725064" y="60429"/>
                    <a:pt x="728001" y="57903"/>
                    <a:pt x="731176" y="55786"/>
                  </a:cubicBezTo>
                  <a:cubicBezTo>
                    <a:pt x="742755" y="21048"/>
                    <a:pt x="724288" y="73665"/>
                    <a:pt x="740701" y="36736"/>
                  </a:cubicBezTo>
                  <a:cubicBezTo>
                    <a:pt x="757028" y="0"/>
                    <a:pt x="728905" y="19821"/>
                    <a:pt x="801026" y="11336"/>
                  </a:cubicBezTo>
                  <a:cubicBezTo>
                    <a:pt x="805842" y="8125"/>
                    <a:pt x="813503" y="1811"/>
                    <a:pt x="820076" y="1811"/>
                  </a:cubicBezTo>
                  <a:cubicBezTo>
                    <a:pt x="826514" y="1811"/>
                    <a:pt x="832842" y="3589"/>
                    <a:pt x="839126" y="4986"/>
                  </a:cubicBezTo>
                  <a:cubicBezTo>
                    <a:pt x="842393" y="5712"/>
                    <a:pt x="845309" y="7985"/>
                    <a:pt x="848651" y="8161"/>
                  </a:cubicBezTo>
                  <a:cubicBezTo>
                    <a:pt x="885657" y="10109"/>
                    <a:pt x="922734" y="10278"/>
                    <a:pt x="959776" y="11336"/>
                  </a:cubicBezTo>
                  <a:cubicBezTo>
                    <a:pt x="964009" y="12394"/>
                    <a:pt x="968845" y="12090"/>
                    <a:pt x="972476" y="14511"/>
                  </a:cubicBezTo>
                  <a:cubicBezTo>
                    <a:pt x="975651" y="16628"/>
                    <a:pt x="976383" y="21105"/>
                    <a:pt x="978826" y="24036"/>
                  </a:cubicBezTo>
                  <a:cubicBezTo>
                    <a:pt x="987973" y="35013"/>
                    <a:pt x="986137" y="32823"/>
                    <a:pt x="997876" y="36736"/>
                  </a:cubicBezTo>
                  <a:cubicBezTo>
                    <a:pt x="1028745" y="32326"/>
                    <a:pt x="1031114" y="30454"/>
                    <a:pt x="1070901" y="36736"/>
                  </a:cubicBezTo>
                  <a:cubicBezTo>
                    <a:pt x="1074670" y="37331"/>
                    <a:pt x="1077251" y="40969"/>
                    <a:pt x="1080426" y="43086"/>
                  </a:cubicBezTo>
                  <a:cubicBezTo>
                    <a:pt x="1082543" y="46261"/>
                    <a:pt x="1086603" y="48799"/>
                    <a:pt x="1086776" y="52611"/>
                  </a:cubicBezTo>
                  <a:cubicBezTo>
                    <a:pt x="1087690" y="72726"/>
                    <a:pt x="1085273" y="92869"/>
                    <a:pt x="1083601" y="112936"/>
                  </a:cubicBezTo>
                  <a:cubicBezTo>
                    <a:pt x="1083097" y="118982"/>
                    <a:pt x="1078883" y="134983"/>
                    <a:pt x="1077251" y="141511"/>
                  </a:cubicBezTo>
                  <a:cubicBezTo>
                    <a:pt x="1078309" y="151036"/>
                    <a:pt x="1076867" y="161188"/>
                    <a:pt x="1080426" y="170086"/>
                  </a:cubicBezTo>
                  <a:cubicBezTo>
                    <a:pt x="1081669" y="173193"/>
                    <a:pt x="1086958" y="171764"/>
                    <a:pt x="1089951" y="173261"/>
                  </a:cubicBezTo>
                  <a:cubicBezTo>
                    <a:pt x="1113964" y="185268"/>
                    <a:pt x="1079168" y="177073"/>
                    <a:pt x="1124876" y="182786"/>
                  </a:cubicBezTo>
                  <a:cubicBezTo>
                    <a:pt x="1129109" y="184903"/>
                    <a:pt x="1133182" y="187378"/>
                    <a:pt x="1137576" y="189136"/>
                  </a:cubicBezTo>
                  <a:cubicBezTo>
                    <a:pt x="1143791" y="191622"/>
                    <a:pt x="1156626" y="195486"/>
                    <a:pt x="1156626" y="195486"/>
                  </a:cubicBezTo>
                  <a:cubicBezTo>
                    <a:pt x="1157061" y="201576"/>
                    <a:pt x="1152335" y="238408"/>
                    <a:pt x="1166151" y="249461"/>
                  </a:cubicBezTo>
                  <a:cubicBezTo>
                    <a:pt x="1168764" y="251552"/>
                    <a:pt x="1172683" y="251139"/>
                    <a:pt x="1175676" y="252636"/>
                  </a:cubicBezTo>
                  <a:cubicBezTo>
                    <a:pt x="1205865" y="267730"/>
                    <a:pt x="1155104" y="248954"/>
                    <a:pt x="1204251" y="265336"/>
                  </a:cubicBezTo>
                  <a:lnTo>
                    <a:pt x="1213776" y="268511"/>
                  </a:lnTo>
                  <a:cubicBezTo>
                    <a:pt x="1214834" y="272744"/>
                    <a:pt x="1214225" y="277804"/>
                    <a:pt x="1216951" y="281211"/>
                  </a:cubicBezTo>
                  <a:cubicBezTo>
                    <a:pt x="1219042" y="283824"/>
                    <a:pt x="1223168" y="283877"/>
                    <a:pt x="1226476" y="284386"/>
                  </a:cubicBezTo>
                  <a:cubicBezTo>
                    <a:pt x="1236988" y="286003"/>
                    <a:pt x="1247643" y="286503"/>
                    <a:pt x="1258226" y="287561"/>
                  </a:cubicBezTo>
                  <a:cubicBezTo>
                    <a:pt x="1260343" y="290736"/>
                    <a:pt x="1261878" y="294388"/>
                    <a:pt x="1264576" y="297086"/>
                  </a:cubicBezTo>
                  <a:cubicBezTo>
                    <a:pt x="1267274" y="299784"/>
                    <a:pt x="1271717" y="300456"/>
                    <a:pt x="1274101" y="303436"/>
                  </a:cubicBezTo>
                  <a:cubicBezTo>
                    <a:pt x="1276192" y="306049"/>
                    <a:pt x="1276218" y="309786"/>
                    <a:pt x="1277276" y="312961"/>
                  </a:cubicBezTo>
                  <a:cubicBezTo>
                    <a:pt x="1285743" y="311903"/>
                    <a:pt x="1294879" y="313251"/>
                    <a:pt x="1302676" y="309786"/>
                  </a:cubicBezTo>
                  <a:cubicBezTo>
                    <a:pt x="1305734" y="308427"/>
                    <a:pt x="1304354" y="303254"/>
                    <a:pt x="1305851" y="300261"/>
                  </a:cubicBezTo>
                  <a:cubicBezTo>
                    <a:pt x="1307558" y="296848"/>
                    <a:pt x="1310084" y="293911"/>
                    <a:pt x="1312201" y="290736"/>
                  </a:cubicBezTo>
                  <a:cubicBezTo>
                    <a:pt x="1318644" y="245632"/>
                    <a:pt x="1306450" y="279102"/>
                    <a:pt x="1372526" y="265336"/>
                  </a:cubicBezTo>
                  <a:cubicBezTo>
                    <a:pt x="1379997" y="263779"/>
                    <a:pt x="1385226" y="256869"/>
                    <a:pt x="1391576" y="252636"/>
                  </a:cubicBezTo>
                  <a:lnTo>
                    <a:pt x="1401101" y="246286"/>
                  </a:lnTo>
                  <a:cubicBezTo>
                    <a:pt x="1412690" y="228903"/>
                    <a:pt x="1405497" y="233617"/>
                    <a:pt x="1439201" y="239936"/>
                  </a:cubicBezTo>
                  <a:cubicBezTo>
                    <a:pt x="1445780" y="241170"/>
                    <a:pt x="1451901" y="244169"/>
                    <a:pt x="1458251" y="246286"/>
                  </a:cubicBezTo>
                  <a:lnTo>
                    <a:pt x="1467776" y="249461"/>
                  </a:lnTo>
                  <a:cubicBezTo>
                    <a:pt x="1478359" y="248403"/>
                    <a:pt x="1489374" y="249458"/>
                    <a:pt x="1499526" y="246286"/>
                  </a:cubicBezTo>
                  <a:cubicBezTo>
                    <a:pt x="1506810" y="244010"/>
                    <a:pt x="1511336" y="235999"/>
                    <a:pt x="1518576" y="233586"/>
                  </a:cubicBezTo>
                  <a:lnTo>
                    <a:pt x="1528101" y="230411"/>
                  </a:lnTo>
                  <a:cubicBezTo>
                    <a:pt x="1534451" y="231469"/>
                    <a:pt x="1540867" y="232189"/>
                    <a:pt x="1547151" y="233586"/>
                  </a:cubicBezTo>
                  <a:cubicBezTo>
                    <a:pt x="1550418" y="234312"/>
                    <a:pt x="1553363" y="237234"/>
                    <a:pt x="1556676" y="236761"/>
                  </a:cubicBezTo>
                  <a:cubicBezTo>
                    <a:pt x="1561361" y="236092"/>
                    <a:pt x="1565026" y="232275"/>
                    <a:pt x="1569376" y="230411"/>
                  </a:cubicBezTo>
                  <a:cubicBezTo>
                    <a:pt x="1602078" y="216396"/>
                    <a:pt x="1549480" y="241946"/>
                    <a:pt x="1591601" y="220886"/>
                  </a:cubicBezTo>
                  <a:cubicBezTo>
                    <a:pt x="1594023" y="217253"/>
                    <a:pt x="1599404" y="204957"/>
                    <a:pt x="1607476" y="208186"/>
                  </a:cubicBezTo>
                  <a:cubicBezTo>
                    <a:pt x="1611019" y="209603"/>
                    <a:pt x="1610954" y="215198"/>
                    <a:pt x="1613826" y="217711"/>
                  </a:cubicBezTo>
                  <a:cubicBezTo>
                    <a:pt x="1619569" y="222737"/>
                    <a:pt x="1626526" y="226178"/>
                    <a:pt x="1632876" y="230411"/>
                  </a:cubicBezTo>
                  <a:lnTo>
                    <a:pt x="1642401" y="236761"/>
                  </a:lnTo>
                  <a:cubicBezTo>
                    <a:pt x="1651926" y="251048"/>
                    <a:pt x="1651397" y="255546"/>
                    <a:pt x="1664626" y="262161"/>
                  </a:cubicBezTo>
                  <a:cubicBezTo>
                    <a:pt x="1667619" y="263658"/>
                    <a:pt x="1670976" y="264278"/>
                    <a:pt x="1674151" y="265336"/>
                  </a:cubicBezTo>
                  <a:cubicBezTo>
                    <a:pt x="1676268" y="268511"/>
                    <a:pt x="1680277" y="271052"/>
                    <a:pt x="1680501" y="274861"/>
                  </a:cubicBezTo>
                  <a:cubicBezTo>
                    <a:pt x="1683437" y="324766"/>
                    <a:pt x="1661803" y="314137"/>
                    <a:pt x="1686851" y="322486"/>
                  </a:cubicBezTo>
                  <a:cubicBezTo>
                    <a:pt x="1688968" y="325661"/>
                    <a:pt x="1691651" y="328524"/>
                    <a:pt x="1693201" y="332011"/>
                  </a:cubicBezTo>
                  <a:lnTo>
                    <a:pt x="1702726" y="360586"/>
                  </a:lnTo>
                  <a:lnTo>
                    <a:pt x="1705901" y="370111"/>
                  </a:lnTo>
                  <a:cubicBezTo>
                    <a:pt x="1706959" y="373286"/>
                    <a:pt x="1708264" y="376389"/>
                    <a:pt x="1709076" y="379636"/>
                  </a:cubicBezTo>
                  <a:cubicBezTo>
                    <a:pt x="1710134" y="383869"/>
                    <a:pt x="1710532" y="388325"/>
                    <a:pt x="1712251" y="392336"/>
                  </a:cubicBezTo>
                  <a:cubicBezTo>
                    <a:pt x="1713754" y="395843"/>
                    <a:pt x="1716894" y="398448"/>
                    <a:pt x="1718601" y="401861"/>
                  </a:cubicBezTo>
                  <a:cubicBezTo>
                    <a:pt x="1720098" y="404854"/>
                    <a:pt x="1720151" y="408460"/>
                    <a:pt x="1721776" y="411386"/>
                  </a:cubicBezTo>
                  <a:cubicBezTo>
                    <a:pt x="1725482" y="418057"/>
                    <a:pt x="1730243" y="424086"/>
                    <a:pt x="1734476" y="430436"/>
                  </a:cubicBezTo>
                  <a:cubicBezTo>
                    <a:pt x="1736593" y="433611"/>
                    <a:pt x="1737206" y="438754"/>
                    <a:pt x="1740826" y="439961"/>
                  </a:cubicBezTo>
                  <a:cubicBezTo>
                    <a:pt x="1771966" y="450341"/>
                    <a:pt x="1753206" y="445755"/>
                    <a:pt x="1797976" y="449486"/>
                  </a:cubicBezTo>
                  <a:cubicBezTo>
                    <a:pt x="1798434" y="451776"/>
                    <a:pt x="1801537" y="470702"/>
                    <a:pt x="1804326" y="474886"/>
                  </a:cubicBezTo>
                  <a:cubicBezTo>
                    <a:pt x="1806817" y="478622"/>
                    <a:pt x="1810115" y="481920"/>
                    <a:pt x="1813851" y="484411"/>
                  </a:cubicBezTo>
                  <a:cubicBezTo>
                    <a:pt x="1816636" y="486267"/>
                    <a:pt x="1820201" y="486528"/>
                    <a:pt x="1823376" y="487586"/>
                  </a:cubicBezTo>
                  <a:cubicBezTo>
                    <a:pt x="1837932" y="509421"/>
                    <a:pt x="1833663" y="499396"/>
                    <a:pt x="1839251" y="516161"/>
                  </a:cubicBezTo>
                  <a:cubicBezTo>
                    <a:pt x="1832466" y="518423"/>
                    <a:pt x="1824003" y="521514"/>
                    <a:pt x="1817026" y="522511"/>
                  </a:cubicBezTo>
                  <a:cubicBezTo>
                    <a:pt x="1806497" y="524015"/>
                    <a:pt x="1795859" y="524628"/>
                    <a:pt x="1785276" y="525686"/>
                  </a:cubicBezTo>
                  <a:cubicBezTo>
                    <a:pt x="1782101" y="526744"/>
                    <a:pt x="1778118" y="526494"/>
                    <a:pt x="1775751" y="528861"/>
                  </a:cubicBezTo>
                  <a:cubicBezTo>
                    <a:pt x="1767207" y="537405"/>
                    <a:pt x="1770079" y="547162"/>
                    <a:pt x="1766226" y="557436"/>
                  </a:cubicBezTo>
                  <a:cubicBezTo>
                    <a:pt x="1764886" y="561009"/>
                    <a:pt x="1761993" y="563786"/>
                    <a:pt x="1759876" y="566961"/>
                  </a:cubicBezTo>
                  <a:cubicBezTo>
                    <a:pt x="1756701" y="564844"/>
                    <a:pt x="1753049" y="563309"/>
                    <a:pt x="1750351" y="560611"/>
                  </a:cubicBezTo>
                  <a:cubicBezTo>
                    <a:pt x="1747653" y="557913"/>
                    <a:pt x="1747804" y="551403"/>
                    <a:pt x="1744001" y="551086"/>
                  </a:cubicBezTo>
                  <a:cubicBezTo>
                    <a:pt x="1733245" y="550190"/>
                    <a:pt x="1722834" y="555319"/>
                    <a:pt x="1712251" y="557436"/>
                  </a:cubicBezTo>
                  <a:cubicBezTo>
                    <a:pt x="1709076" y="560611"/>
                    <a:pt x="1706175" y="564086"/>
                    <a:pt x="1702726" y="566961"/>
                  </a:cubicBezTo>
                  <a:cubicBezTo>
                    <a:pt x="1699795" y="569404"/>
                    <a:pt x="1695094" y="569998"/>
                    <a:pt x="1693201" y="573311"/>
                  </a:cubicBezTo>
                  <a:cubicBezTo>
                    <a:pt x="1680580" y="595398"/>
                    <a:pt x="1700597" y="585662"/>
                    <a:pt x="1680501" y="592361"/>
                  </a:cubicBezTo>
                  <a:cubicBezTo>
                    <a:pt x="1676268" y="591303"/>
                    <a:pt x="1671432" y="591607"/>
                    <a:pt x="1667801" y="589186"/>
                  </a:cubicBezTo>
                  <a:cubicBezTo>
                    <a:pt x="1661699" y="585118"/>
                    <a:pt x="1660812" y="576052"/>
                    <a:pt x="1658276" y="570136"/>
                  </a:cubicBezTo>
                  <a:cubicBezTo>
                    <a:pt x="1656412" y="565786"/>
                    <a:pt x="1654043" y="561669"/>
                    <a:pt x="1651926" y="557436"/>
                  </a:cubicBezTo>
                  <a:lnTo>
                    <a:pt x="1645576" y="576486"/>
                  </a:lnTo>
                  <a:cubicBezTo>
                    <a:pt x="1641838" y="587699"/>
                    <a:pt x="1637483" y="599952"/>
                    <a:pt x="1636051" y="611411"/>
                  </a:cubicBezTo>
                  <a:cubicBezTo>
                    <a:pt x="1634993" y="619878"/>
                    <a:pt x="1636045" y="628889"/>
                    <a:pt x="1632876" y="636811"/>
                  </a:cubicBezTo>
                  <a:cubicBezTo>
                    <a:pt x="1629687" y="644783"/>
                    <a:pt x="1607389" y="645821"/>
                    <a:pt x="1604301" y="646336"/>
                  </a:cubicBezTo>
                  <a:cubicBezTo>
                    <a:pt x="1603243" y="652686"/>
                    <a:pt x="1604005" y="659628"/>
                    <a:pt x="1601126" y="665386"/>
                  </a:cubicBezTo>
                  <a:cubicBezTo>
                    <a:pt x="1599419" y="668799"/>
                    <a:pt x="1594299" y="669038"/>
                    <a:pt x="1591601" y="671736"/>
                  </a:cubicBezTo>
                  <a:cubicBezTo>
                    <a:pt x="1588903" y="674434"/>
                    <a:pt x="1587368" y="678086"/>
                    <a:pt x="1585251" y="681261"/>
                  </a:cubicBezTo>
                  <a:cubicBezTo>
                    <a:pt x="1581660" y="695624"/>
                    <a:pt x="1585912" y="693796"/>
                    <a:pt x="1572551" y="697136"/>
                  </a:cubicBezTo>
                  <a:cubicBezTo>
                    <a:pt x="1571524" y="697393"/>
                    <a:pt x="1570434" y="697136"/>
                    <a:pt x="1569376" y="697136"/>
                  </a:cubicBezTo>
                </a:path>
              </a:pathLst>
            </a:cu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</p:grpSp>
      <p:pic>
        <p:nvPicPr>
          <p:cNvPr id="44037" name="Picture 2" descr="BlueTimesOverviewNames.png">
            <a:extLst>
              <a:ext uri="{FF2B5EF4-FFF2-40B4-BE49-F238E27FC236}">
                <a16:creationId xmlns:a16="http://schemas.microsoft.com/office/drawing/2014/main" id="{D15ADD39-B6A9-429C-A7CA-F3F6C9457B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151" y="5062538"/>
            <a:ext cx="1482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8">
            <a:extLst>
              <a:ext uri="{FF2B5EF4-FFF2-40B4-BE49-F238E27FC236}">
                <a16:creationId xmlns:a16="http://schemas.microsoft.com/office/drawing/2014/main" id="{F28EDB69-1EE1-4E67-8B97-58D68B298466}"/>
              </a:ext>
            </a:extLst>
          </p:cNvPr>
          <p:cNvGrpSpPr>
            <a:grpSpLocks/>
          </p:cNvGrpSpPr>
          <p:nvPr/>
        </p:nvGrpSpPr>
        <p:grpSpPr bwMode="auto">
          <a:xfrm>
            <a:off x="5603876" y="4259265"/>
            <a:ext cx="3025775" cy="1336676"/>
            <a:chOff x="4079875" y="4260054"/>
            <a:chExt cx="3025775" cy="1335939"/>
          </a:xfrm>
          <a:solidFill>
            <a:srgbClr val="FF0000"/>
          </a:solidFill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375234B-F6E6-4F8F-83F9-DF2532E6262B}"/>
                </a:ext>
              </a:extLst>
            </p:cNvPr>
            <p:cNvSpPr/>
            <p:nvPr/>
          </p:nvSpPr>
          <p:spPr>
            <a:xfrm>
              <a:off x="6096000" y="5497622"/>
              <a:ext cx="95250" cy="9519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0CF0D44-CD31-4FE0-A20D-2EDE35685748}"/>
                </a:ext>
              </a:extLst>
            </p:cNvPr>
            <p:cNvSpPr/>
            <p:nvPr/>
          </p:nvSpPr>
          <p:spPr>
            <a:xfrm>
              <a:off x="6604000" y="5500795"/>
              <a:ext cx="95250" cy="9519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BA0466F-E955-4712-8C6F-43A71CBD6B30}"/>
                </a:ext>
              </a:extLst>
            </p:cNvPr>
            <p:cNvSpPr/>
            <p:nvPr/>
          </p:nvSpPr>
          <p:spPr>
            <a:xfrm>
              <a:off x="6111875" y="4758254"/>
              <a:ext cx="95250" cy="9519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41547BD-0EED-4DCE-8FFF-9346759D37D2}"/>
                </a:ext>
              </a:extLst>
            </p:cNvPr>
            <p:cNvSpPr/>
            <p:nvPr/>
          </p:nvSpPr>
          <p:spPr>
            <a:xfrm>
              <a:off x="7010400" y="4260054"/>
              <a:ext cx="95250" cy="9519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CD9C410-28AE-4F72-8BA0-C2C1E91C7960}"/>
                </a:ext>
              </a:extLst>
            </p:cNvPr>
            <p:cNvSpPr/>
            <p:nvPr/>
          </p:nvSpPr>
          <p:spPr>
            <a:xfrm>
              <a:off x="4702175" y="4774121"/>
              <a:ext cx="95250" cy="9519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006B07C-C325-4707-959F-27C4198B80CB}"/>
                </a:ext>
              </a:extLst>
            </p:cNvPr>
            <p:cNvSpPr/>
            <p:nvPr/>
          </p:nvSpPr>
          <p:spPr>
            <a:xfrm>
              <a:off x="4079875" y="4402850"/>
              <a:ext cx="95250" cy="9519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A42FBB2-2A64-4847-A117-29BCE2196529}"/>
                </a:ext>
              </a:extLst>
            </p:cNvPr>
            <p:cNvSpPr/>
            <p:nvPr/>
          </p:nvSpPr>
          <p:spPr>
            <a:xfrm>
              <a:off x="4638675" y="4291787"/>
              <a:ext cx="95250" cy="9519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03AF163-3B48-42F3-848C-0F23C275691A}"/>
                </a:ext>
              </a:extLst>
            </p:cNvPr>
            <p:cNvSpPr/>
            <p:nvPr/>
          </p:nvSpPr>
          <p:spPr>
            <a:xfrm>
              <a:off x="4251325" y="5224722"/>
              <a:ext cx="95250" cy="9519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FFF783D-AC89-494E-8EB0-1256ED551420}"/>
                </a:ext>
              </a:extLst>
            </p:cNvPr>
            <p:cNvSpPr/>
            <p:nvPr/>
          </p:nvSpPr>
          <p:spPr>
            <a:xfrm>
              <a:off x="5289550" y="4796333"/>
              <a:ext cx="95250" cy="9519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CDABA5F-A386-45F5-8B7E-5AD914084C23}"/>
                </a:ext>
              </a:extLst>
            </p:cNvPr>
            <p:cNvCxnSpPr>
              <a:stCxn id="28" idx="18"/>
            </p:cNvCxnSpPr>
            <p:nvPr/>
          </p:nvCxnSpPr>
          <p:spPr>
            <a:xfrm flipH="1" flipV="1">
              <a:off x="4313238" y="5319920"/>
              <a:ext cx="1587" cy="71398"/>
            </a:xfrm>
            <a:prstGeom prst="line">
              <a:avLst/>
            </a:prstGeom>
            <a:grpFill/>
            <a:ln w="6350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9" name="5-Point Star 98">
            <a:extLst>
              <a:ext uri="{FF2B5EF4-FFF2-40B4-BE49-F238E27FC236}">
                <a16:creationId xmlns:a16="http://schemas.microsoft.com/office/drawing/2014/main" id="{199E115A-DC27-4000-AC15-2D36FF8EC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8475" y="3362326"/>
            <a:ext cx="177800" cy="155575"/>
          </a:xfrm>
          <a:custGeom>
            <a:avLst/>
            <a:gdLst>
              <a:gd name="T0" fmla="*/ 88900 w 177800"/>
              <a:gd name="T1" fmla="*/ 0 h 155575"/>
              <a:gd name="T2" fmla="*/ 0 w 177800"/>
              <a:gd name="T3" fmla="*/ 59424 h 155575"/>
              <a:gd name="T4" fmla="*/ 33957 w 177800"/>
              <a:gd name="T5" fmla="*/ 155574 h 155575"/>
              <a:gd name="T6" fmla="*/ 143843 w 177800"/>
              <a:gd name="T7" fmla="*/ 155574 h 155575"/>
              <a:gd name="T8" fmla="*/ 177800 w 177800"/>
              <a:gd name="T9" fmla="*/ 59424 h 155575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54944 w 177800"/>
              <a:gd name="T16" fmla="*/ 59425 h 155575"/>
              <a:gd name="T17" fmla="*/ 122856 w 177800"/>
              <a:gd name="T18" fmla="*/ 118848 h 15557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7800" h="155575">
                <a:moveTo>
                  <a:pt x="0" y="59424"/>
                </a:moveTo>
                <a:lnTo>
                  <a:pt x="67914" y="59425"/>
                </a:lnTo>
                <a:lnTo>
                  <a:pt x="88900" y="0"/>
                </a:lnTo>
                <a:lnTo>
                  <a:pt x="109886" y="59425"/>
                </a:lnTo>
                <a:lnTo>
                  <a:pt x="177800" y="59424"/>
                </a:lnTo>
                <a:lnTo>
                  <a:pt x="122856" y="96150"/>
                </a:lnTo>
                <a:lnTo>
                  <a:pt x="143843" y="155574"/>
                </a:lnTo>
                <a:lnTo>
                  <a:pt x="88900" y="118848"/>
                </a:lnTo>
                <a:lnTo>
                  <a:pt x="33957" y="155574"/>
                </a:lnTo>
                <a:lnTo>
                  <a:pt x="54944" y="96150"/>
                </a:lnTo>
                <a:close/>
              </a:path>
            </a:pathLst>
          </a:cu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pic>
        <p:nvPicPr>
          <p:cNvPr id="44040" name="Picture 3" descr="BlueTimesAddenbrookesOtherA.png">
            <a:extLst>
              <a:ext uri="{FF2B5EF4-FFF2-40B4-BE49-F238E27FC236}">
                <a16:creationId xmlns:a16="http://schemas.microsoft.com/office/drawing/2014/main" id="{C3DA74DF-0AA9-4B57-8DD0-4847F43BD6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700" y="5603875"/>
            <a:ext cx="17145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041" name="Group 5">
            <a:extLst>
              <a:ext uri="{FF2B5EF4-FFF2-40B4-BE49-F238E27FC236}">
                <a16:creationId xmlns:a16="http://schemas.microsoft.com/office/drawing/2014/main" id="{A6D6A9E4-4CCD-4774-A76B-5016B8940AC0}"/>
              </a:ext>
            </a:extLst>
          </p:cNvPr>
          <p:cNvGrpSpPr>
            <a:grpSpLocks/>
          </p:cNvGrpSpPr>
          <p:nvPr/>
        </p:nvGrpSpPr>
        <p:grpSpPr bwMode="auto">
          <a:xfrm>
            <a:off x="5586413" y="1382714"/>
            <a:ext cx="4672012" cy="3508375"/>
            <a:chOff x="1445830" y="1479550"/>
            <a:chExt cx="4672395" cy="3508376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2EB69A0-1FD8-49C2-9443-1B06D4AC0D63}"/>
                </a:ext>
              </a:extLst>
            </p:cNvPr>
            <p:cNvSpPr/>
            <p:nvPr/>
          </p:nvSpPr>
          <p:spPr>
            <a:xfrm>
              <a:off x="3489109" y="4854576"/>
              <a:ext cx="95258" cy="952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321A6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1007C58C-88C4-4EAA-9E81-016C71FB7CF0}"/>
                </a:ext>
              </a:extLst>
            </p:cNvPr>
            <p:cNvSpPr/>
            <p:nvPr/>
          </p:nvSpPr>
          <p:spPr>
            <a:xfrm>
              <a:off x="4390883" y="4352926"/>
              <a:ext cx="95258" cy="9525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AB1A7C83-20CB-42AF-BA05-1659A3677AF6}"/>
                </a:ext>
              </a:extLst>
            </p:cNvPr>
            <p:cNvSpPr/>
            <p:nvPr/>
          </p:nvSpPr>
          <p:spPr>
            <a:xfrm>
              <a:off x="2085644" y="4870451"/>
              <a:ext cx="95258" cy="9525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306EEFA9-FDB4-4A53-B30F-ACCFD3DF9074}"/>
                </a:ext>
              </a:extLst>
            </p:cNvPr>
            <p:cNvSpPr/>
            <p:nvPr/>
          </p:nvSpPr>
          <p:spPr>
            <a:xfrm>
              <a:off x="1463293" y="4495801"/>
              <a:ext cx="95258" cy="9525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88603969-F989-46C0-BAA2-364E1A629E77}"/>
                </a:ext>
              </a:extLst>
            </p:cNvPr>
            <p:cNvSpPr/>
            <p:nvPr/>
          </p:nvSpPr>
          <p:spPr>
            <a:xfrm>
              <a:off x="2022139" y="4387851"/>
              <a:ext cx="95258" cy="9525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3FB29E84-D7AE-42DC-9846-37E2CA7BB38C}"/>
                </a:ext>
              </a:extLst>
            </p:cNvPr>
            <p:cNvSpPr/>
            <p:nvPr/>
          </p:nvSpPr>
          <p:spPr>
            <a:xfrm>
              <a:off x="1445830" y="3686176"/>
              <a:ext cx="95258" cy="9525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01FEB895-E1A2-431C-898B-F8C4E7785133}"/>
                </a:ext>
              </a:extLst>
            </p:cNvPr>
            <p:cNvSpPr/>
            <p:nvPr/>
          </p:nvSpPr>
          <p:spPr>
            <a:xfrm>
              <a:off x="1996737" y="2974975"/>
              <a:ext cx="95258" cy="9525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D9342FB2-0226-4C9E-AFE3-B9C747EE1080}"/>
                </a:ext>
              </a:extLst>
            </p:cNvPr>
            <p:cNvSpPr/>
            <p:nvPr/>
          </p:nvSpPr>
          <p:spPr>
            <a:xfrm>
              <a:off x="1822098" y="2111375"/>
              <a:ext cx="95258" cy="9525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4FA03C3-C3F6-4295-BF21-852D416E0D1C}"/>
                </a:ext>
              </a:extLst>
            </p:cNvPr>
            <p:cNvSpPr/>
            <p:nvPr/>
          </p:nvSpPr>
          <p:spPr>
            <a:xfrm>
              <a:off x="3323996" y="1479550"/>
              <a:ext cx="95258" cy="9525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CFFEB65B-EABF-4E68-A2B6-27EB60419577}"/>
                </a:ext>
              </a:extLst>
            </p:cNvPr>
            <p:cNvSpPr/>
            <p:nvPr/>
          </p:nvSpPr>
          <p:spPr>
            <a:xfrm>
              <a:off x="6022967" y="2035175"/>
              <a:ext cx="95258" cy="9525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EC86778F-EF8E-4B29-9A30-C17D465B5338}"/>
                </a:ext>
              </a:extLst>
            </p:cNvPr>
            <p:cNvSpPr/>
            <p:nvPr/>
          </p:nvSpPr>
          <p:spPr>
            <a:xfrm>
              <a:off x="5010059" y="3819526"/>
              <a:ext cx="95258" cy="9525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CF014A45-5473-4547-A91D-906E457C2996}"/>
                </a:ext>
              </a:extLst>
            </p:cNvPr>
            <p:cNvSpPr/>
            <p:nvPr/>
          </p:nvSpPr>
          <p:spPr>
            <a:xfrm>
              <a:off x="2669892" y="4892676"/>
              <a:ext cx="95258" cy="9525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C938B474-68B5-4762-BB76-C0FDE2F28A2B}"/>
                </a:ext>
              </a:extLst>
            </p:cNvPr>
            <p:cNvSpPr/>
            <p:nvPr/>
          </p:nvSpPr>
          <p:spPr>
            <a:xfrm>
              <a:off x="3939996" y="3257551"/>
              <a:ext cx="95258" cy="9525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E58FF6A7-6245-449E-A992-33786F1C10B4}"/>
                </a:ext>
              </a:extLst>
            </p:cNvPr>
            <p:cNvSpPr/>
            <p:nvPr/>
          </p:nvSpPr>
          <p:spPr>
            <a:xfrm>
              <a:off x="4962430" y="1892300"/>
              <a:ext cx="95258" cy="9525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116" name="5-Point Star 115">
            <a:extLst>
              <a:ext uri="{FF2B5EF4-FFF2-40B4-BE49-F238E27FC236}">
                <a16:creationId xmlns:a16="http://schemas.microsoft.com/office/drawing/2014/main" id="{1AD4C4D3-C911-4433-92B0-429897F98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8789" y="3324226"/>
            <a:ext cx="249237" cy="220663"/>
          </a:xfrm>
          <a:custGeom>
            <a:avLst/>
            <a:gdLst>
              <a:gd name="T0" fmla="*/ 124619 w 249237"/>
              <a:gd name="T1" fmla="*/ 0 h 220663"/>
              <a:gd name="T2" fmla="*/ 0 w 249237"/>
              <a:gd name="T3" fmla="*/ 84286 h 220663"/>
              <a:gd name="T4" fmla="*/ 47600 w 249237"/>
              <a:gd name="T5" fmla="*/ 220662 h 220663"/>
              <a:gd name="T6" fmla="*/ 201637 w 249237"/>
              <a:gd name="T7" fmla="*/ 220662 h 220663"/>
              <a:gd name="T8" fmla="*/ 249237 w 249237"/>
              <a:gd name="T9" fmla="*/ 84286 h 220663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77019 w 249237"/>
              <a:gd name="T16" fmla="*/ 84286 h 220663"/>
              <a:gd name="T17" fmla="*/ 172218 w 249237"/>
              <a:gd name="T18" fmla="*/ 168570 h 22066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9237" h="220663">
                <a:moveTo>
                  <a:pt x="0" y="84286"/>
                </a:moveTo>
                <a:lnTo>
                  <a:pt x="95201" y="84286"/>
                </a:lnTo>
                <a:lnTo>
                  <a:pt x="124619" y="0"/>
                </a:lnTo>
                <a:lnTo>
                  <a:pt x="154036" y="84286"/>
                </a:lnTo>
                <a:lnTo>
                  <a:pt x="249237" y="84286"/>
                </a:lnTo>
                <a:lnTo>
                  <a:pt x="172218" y="136377"/>
                </a:lnTo>
                <a:lnTo>
                  <a:pt x="201637" y="220662"/>
                </a:lnTo>
                <a:lnTo>
                  <a:pt x="124619" y="168570"/>
                </a:lnTo>
                <a:lnTo>
                  <a:pt x="47600" y="220662"/>
                </a:lnTo>
                <a:lnTo>
                  <a:pt x="77019" y="136377"/>
                </a:lnTo>
                <a:close/>
              </a:path>
            </a:pathLst>
          </a:cu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F4009077-9AB9-4BC8-997A-F1633BC34DD5}"/>
              </a:ext>
            </a:extLst>
          </p:cNvPr>
          <p:cNvSpPr/>
          <p:nvPr/>
        </p:nvSpPr>
        <p:spPr>
          <a:xfrm>
            <a:off x="5181601" y="2057400"/>
            <a:ext cx="3540125" cy="3505200"/>
          </a:xfrm>
          <a:custGeom>
            <a:avLst/>
            <a:gdLst>
              <a:gd name="connsiteX0" fmla="*/ 262825 w 4690831"/>
              <a:gd name="connsiteY0" fmla="*/ 730471 h 4641301"/>
              <a:gd name="connsiteX1" fmla="*/ 352734 w 4690831"/>
              <a:gd name="connsiteY1" fmla="*/ 696757 h 4641301"/>
              <a:gd name="connsiteX2" fmla="*/ 386450 w 4690831"/>
              <a:gd name="connsiteY2" fmla="*/ 685519 h 4641301"/>
              <a:gd name="connsiteX3" fmla="*/ 465120 w 4690831"/>
              <a:gd name="connsiteY3" fmla="*/ 640567 h 4641301"/>
              <a:gd name="connsiteX4" fmla="*/ 487597 w 4690831"/>
              <a:gd name="connsiteY4" fmla="*/ 606853 h 4641301"/>
              <a:gd name="connsiteX5" fmla="*/ 555029 w 4690831"/>
              <a:gd name="connsiteY5" fmla="*/ 561901 h 4641301"/>
              <a:gd name="connsiteX6" fmla="*/ 577506 w 4690831"/>
              <a:gd name="connsiteY6" fmla="*/ 528187 h 4641301"/>
              <a:gd name="connsiteX7" fmla="*/ 611222 w 4690831"/>
              <a:gd name="connsiteY7" fmla="*/ 516949 h 4641301"/>
              <a:gd name="connsiteX8" fmla="*/ 633699 w 4690831"/>
              <a:gd name="connsiteY8" fmla="*/ 449521 h 4641301"/>
              <a:gd name="connsiteX9" fmla="*/ 656176 w 4690831"/>
              <a:gd name="connsiteY9" fmla="*/ 123618 h 4641301"/>
              <a:gd name="connsiteX10" fmla="*/ 678653 w 4690831"/>
              <a:gd name="connsiteY10" fmla="*/ 78666 h 4641301"/>
              <a:gd name="connsiteX11" fmla="*/ 746085 w 4690831"/>
              <a:gd name="connsiteY11" fmla="*/ 56190 h 4641301"/>
              <a:gd name="connsiteX12" fmla="*/ 892186 w 4690831"/>
              <a:gd name="connsiteY12" fmla="*/ 67428 h 4641301"/>
              <a:gd name="connsiteX13" fmla="*/ 914664 w 4690831"/>
              <a:gd name="connsiteY13" fmla="*/ 89904 h 4641301"/>
              <a:gd name="connsiteX14" fmla="*/ 982095 w 4690831"/>
              <a:gd name="connsiteY14" fmla="*/ 134856 h 4641301"/>
              <a:gd name="connsiteX15" fmla="*/ 1251821 w 4690831"/>
              <a:gd name="connsiteY15" fmla="*/ 134856 h 4641301"/>
              <a:gd name="connsiteX16" fmla="*/ 1319253 w 4690831"/>
              <a:gd name="connsiteY16" fmla="*/ 157332 h 4641301"/>
              <a:gd name="connsiteX17" fmla="*/ 1386684 w 4690831"/>
              <a:gd name="connsiteY17" fmla="*/ 213522 h 4641301"/>
              <a:gd name="connsiteX18" fmla="*/ 1409162 w 4690831"/>
              <a:gd name="connsiteY18" fmla="*/ 247236 h 4641301"/>
              <a:gd name="connsiteX19" fmla="*/ 1465355 w 4690831"/>
              <a:gd name="connsiteY19" fmla="*/ 292188 h 4641301"/>
              <a:gd name="connsiteX20" fmla="*/ 1487832 w 4690831"/>
              <a:gd name="connsiteY20" fmla="*/ 325902 h 4641301"/>
              <a:gd name="connsiteX21" fmla="*/ 1555263 w 4690831"/>
              <a:gd name="connsiteY21" fmla="*/ 359617 h 4641301"/>
              <a:gd name="connsiteX22" fmla="*/ 1577741 w 4690831"/>
              <a:gd name="connsiteY22" fmla="*/ 382093 h 4641301"/>
              <a:gd name="connsiteX23" fmla="*/ 1645172 w 4690831"/>
              <a:gd name="connsiteY23" fmla="*/ 404569 h 4641301"/>
              <a:gd name="connsiteX24" fmla="*/ 2016046 w 4690831"/>
              <a:gd name="connsiteY24" fmla="*/ 393331 h 4641301"/>
              <a:gd name="connsiteX25" fmla="*/ 2049761 w 4690831"/>
              <a:gd name="connsiteY25" fmla="*/ 382093 h 4641301"/>
              <a:gd name="connsiteX26" fmla="*/ 2263295 w 4690831"/>
              <a:gd name="connsiteY26" fmla="*/ 370855 h 4641301"/>
              <a:gd name="connsiteX27" fmla="*/ 2319488 w 4690831"/>
              <a:gd name="connsiteY27" fmla="*/ 303426 h 4641301"/>
              <a:gd name="connsiteX28" fmla="*/ 2353203 w 4690831"/>
              <a:gd name="connsiteY28" fmla="*/ 292188 h 4641301"/>
              <a:gd name="connsiteX29" fmla="*/ 2386919 w 4690831"/>
              <a:gd name="connsiteY29" fmla="*/ 258474 h 4641301"/>
              <a:gd name="connsiteX30" fmla="*/ 2420635 w 4690831"/>
              <a:gd name="connsiteY30" fmla="*/ 247236 h 4641301"/>
              <a:gd name="connsiteX31" fmla="*/ 2443112 w 4690831"/>
              <a:gd name="connsiteY31" fmla="*/ 179808 h 4641301"/>
              <a:gd name="connsiteX32" fmla="*/ 2476828 w 4690831"/>
              <a:gd name="connsiteY32" fmla="*/ 112380 h 4641301"/>
              <a:gd name="connsiteX33" fmla="*/ 2476828 w 4690831"/>
              <a:gd name="connsiteY33" fmla="*/ 22476 h 4641301"/>
              <a:gd name="connsiteX34" fmla="*/ 2510544 w 4690831"/>
              <a:gd name="connsiteY34" fmla="*/ 0 h 4641301"/>
              <a:gd name="connsiteX35" fmla="*/ 2679123 w 4690831"/>
              <a:gd name="connsiteY35" fmla="*/ 11238 h 4641301"/>
              <a:gd name="connsiteX36" fmla="*/ 2712838 w 4690831"/>
              <a:gd name="connsiteY36" fmla="*/ 22476 h 4641301"/>
              <a:gd name="connsiteX37" fmla="*/ 2735316 w 4690831"/>
              <a:gd name="connsiteY37" fmla="*/ 67428 h 4641301"/>
              <a:gd name="connsiteX38" fmla="*/ 2746554 w 4690831"/>
              <a:gd name="connsiteY38" fmla="*/ 101142 h 4641301"/>
              <a:gd name="connsiteX39" fmla="*/ 2791509 w 4690831"/>
              <a:gd name="connsiteY39" fmla="*/ 123618 h 4641301"/>
              <a:gd name="connsiteX40" fmla="*/ 2825224 w 4690831"/>
              <a:gd name="connsiteY40" fmla="*/ 146094 h 4641301"/>
              <a:gd name="connsiteX41" fmla="*/ 2892656 w 4690831"/>
              <a:gd name="connsiteY41" fmla="*/ 168570 h 4641301"/>
              <a:gd name="connsiteX42" fmla="*/ 2903895 w 4690831"/>
              <a:gd name="connsiteY42" fmla="*/ 202284 h 4641301"/>
              <a:gd name="connsiteX43" fmla="*/ 2915133 w 4690831"/>
              <a:gd name="connsiteY43" fmla="*/ 292188 h 4641301"/>
              <a:gd name="connsiteX44" fmla="*/ 2960087 w 4690831"/>
              <a:gd name="connsiteY44" fmla="*/ 359617 h 4641301"/>
              <a:gd name="connsiteX45" fmla="*/ 2982565 w 4690831"/>
              <a:gd name="connsiteY45" fmla="*/ 449521 h 4641301"/>
              <a:gd name="connsiteX46" fmla="*/ 3005042 w 4690831"/>
              <a:gd name="connsiteY46" fmla="*/ 483235 h 4641301"/>
              <a:gd name="connsiteX47" fmla="*/ 3038758 w 4690831"/>
              <a:gd name="connsiteY47" fmla="*/ 516949 h 4641301"/>
              <a:gd name="connsiteX48" fmla="*/ 3094951 w 4690831"/>
              <a:gd name="connsiteY48" fmla="*/ 561901 h 4641301"/>
              <a:gd name="connsiteX49" fmla="*/ 3173621 w 4690831"/>
              <a:gd name="connsiteY49" fmla="*/ 550663 h 4641301"/>
              <a:gd name="connsiteX50" fmla="*/ 3207337 w 4690831"/>
              <a:gd name="connsiteY50" fmla="*/ 539425 h 4641301"/>
              <a:gd name="connsiteX51" fmla="*/ 3308484 w 4690831"/>
              <a:gd name="connsiteY51" fmla="*/ 516949 h 4641301"/>
              <a:gd name="connsiteX52" fmla="*/ 4027754 w 4690831"/>
              <a:gd name="connsiteY52" fmla="*/ 539425 h 4641301"/>
              <a:gd name="connsiteX53" fmla="*/ 4061470 w 4690831"/>
              <a:gd name="connsiteY53" fmla="*/ 550663 h 4641301"/>
              <a:gd name="connsiteX54" fmla="*/ 4083947 w 4690831"/>
              <a:gd name="connsiteY54" fmla="*/ 595615 h 4641301"/>
              <a:gd name="connsiteX55" fmla="*/ 4106424 w 4690831"/>
              <a:gd name="connsiteY55" fmla="*/ 629329 h 4641301"/>
              <a:gd name="connsiteX56" fmla="*/ 4140140 w 4690831"/>
              <a:gd name="connsiteY56" fmla="*/ 752947 h 4641301"/>
              <a:gd name="connsiteX57" fmla="*/ 4173855 w 4690831"/>
              <a:gd name="connsiteY57" fmla="*/ 764185 h 4641301"/>
              <a:gd name="connsiteX58" fmla="*/ 4196333 w 4690831"/>
              <a:gd name="connsiteY58" fmla="*/ 786661 h 4641301"/>
              <a:gd name="connsiteX59" fmla="*/ 4218810 w 4690831"/>
              <a:gd name="connsiteY59" fmla="*/ 820375 h 4641301"/>
              <a:gd name="connsiteX60" fmla="*/ 4252526 w 4690831"/>
              <a:gd name="connsiteY60" fmla="*/ 842851 h 4641301"/>
              <a:gd name="connsiteX61" fmla="*/ 4275003 w 4690831"/>
              <a:gd name="connsiteY61" fmla="*/ 876565 h 4641301"/>
              <a:gd name="connsiteX62" fmla="*/ 4376150 w 4690831"/>
              <a:gd name="connsiteY62" fmla="*/ 955231 h 4641301"/>
              <a:gd name="connsiteX63" fmla="*/ 4421105 w 4690831"/>
              <a:gd name="connsiteY63" fmla="*/ 1011422 h 4641301"/>
              <a:gd name="connsiteX64" fmla="*/ 4511013 w 4690831"/>
              <a:gd name="connsiteY64" fmla="*/ 1033898 h 4641301"/>
              <a:gd name="connsiteX65" fmla="*/ 4544729 w 4690831"/>
              <a:gd name="connsiteY65" fmla="*/ 1056374 h 4641301"/>
              <a:gd name="connsiteX66" fmla="*/ 4600922 w 4690831"/>
              <a:gd name="connsiteY66" fmla="*/ 1135040 h 4641301"/>
              <a:gd name="connsiteX67" fmla="*/ 4612161 w 4690831"/>
              <a:gd name="connsiteY67" fmla="*/ 1168754 h 4641301"/>
              <a:gd name="connsiteX68" fmla="*/ 4634638 w 4690831"/>
              <a:gd name="connsiteY68" fmla="*/ 1303610 h 4641301"/>
              <a:gd name="connsiteX69" fmla="*/ 4645876 w 4690831"/>
              <a:gd name="connsiteY69" fmla="*/ 1337324 h 4641301"/>
              <a:gd name="connsiteX70" fmla="*/ 4690831 w 4690831"/>
              <a:gd name="connsiteY70" fmla="*/ 1404752 h 4641301"/>
              <a:gd name="connsiteX71" fmla="*/ 4679592 w 4690831"/>
              <a:gd name="connsiteY71" fmla="*/ 1708179 h 4641301"/>
              <a:gd name="connsiteX72" fmla="*/ 4668354 w 4690831"/>
              <a:gd name="connsiteY72" fmla="*/ 1741893 h 4641301"/>
              <a:gd name="connsiteX73" fmla="*/ 4645876 w 4690831"/>
              <a:gd name="connsiteY73" fmla="*/ 1764369 h 4641301"/>
              <a:gd name="connsiteX74" fmla="*/ 4623399 w 4690831"/>
              <a:gd name="connsiteY74" fmla="*/ 1798083 h 4641301"/>
              <a:gd name="connsiteX75" fmla="*/ 4589683 w 4690831"/>
              <a:gd name="connsiteY75" fmla="*/ 1809321 h 4641301"/>
              <a:gd name="connsiteX76" fmla="*/ 4567206 w 4690831"/>
              <a:gd name="connsiteY76" fmla="*/ 1843035 h 4641301"/>
              <a:gd name="connsiteX77" fmla="*/ 4533490 w 4690831"/>
              <a:gd name="connsiteY77" fmla="*/ 1865511 h 4641301"/>
              <a:gd name="connsiteX78" fmla="*/ 4477297 w 4690831"/>
              <a:gd name="connsiteY78" fmla="*/ 1944177 h 4641301"/>
              <a:gd name="connsiteX79" fmla="*/ 4432343 w 4690831"/>
              <a:gd name="connsiteY79" fmla="*/ 1989129 h 4641301"/>
              <a:gd name="connsiteX80" fmla="*/ 4421105 w 4690831"/>
              <a:gd name="connsiteY80" fmla="*/ 2022843 h 4641301"/>
              <a:gd name="connsiteX81" fmla="*/ 4398627 w 4690831"/>
              <a:gd name="connsiteY81" fmla="*/ 2056557 h 4641301"/>
              <a:gd name="connsiteX82" fmla="*/ 4364912 w 4690831"/>
              <a:gd name="connsiteY82" fmla="*/ 2135223 h 4641301"/>
              <a:gd name="connsiteX83" fmla="*/ 4342434 w 4690831"/>
              <a:gd name="connsiteY83" fmla="*/ 2202651 h 4641301"/>
              <a:gd name="connsiteX84" fmla="*/ 4263764 w 4690831"/>
              <a:gd name="connsiteY84" fmla="*/ 2292556 h 4641301"/>
              <a:gd name="connsiteX85" fmla="*/ 4241287 w 4690831"/>
              <a:gd name="connsiteY85" fmla="*/ 2326270 h 4641301"/>
              <a:gd name="connsiteX86" fmla="*/ 4207571 w 4690831"/>
              <a:gd name="connsiteY86" fmla="*/ 2348746 h 4641301"/>
              <a:gd name="connsiteX87" fmla="*/ 4196333 w 4690831"/>
              <a:gd name="connsiteY87" fmla="*/ 2382460 h 4641301"/>
              <a:gd name="connsiteX88" fmla="*/ 4151378 w 4690831"/>
              <a:gd name="connsiteY88" fmla="*/ 2449888 h 4641301"/>
              <a:gd name="connsiteX89" fmla="*/ 4106424 w 4690831"/>
              <a:gd name="connsiteY89" fmla="*/ 2539792 h 4641301"/>
              <a:gd name="connsiteX90" fmla="*/ 4083947 w 4690831"/>
              <a:gd name="connsiteY90" fmla="*/ 2573506 h 4641301"/>
              <a:gd name="connsiteX91" fmla="*/ 4050231 w 4690831"/>
              <a:gd name="connsiteY91" fmla="*/ 2595982 h 4641301"/>
              <a:gd name="connsiteX92" fmla="*/ 4016515 w 4690831"/>
              <a:gd name="connsiteY92" fmla="*/ 2629696 h 4641301"/>
              <a:gd name="connsiteX93" fmla="*/ 4005277 w 4690831"/>
              <a:gd name="connsiteY93" fmla="*/ 2663410 h 4641301"/>
              <a:gd name="connsiteX94" fmla="*/ 3982799 w 4690831"/>
              <a:gd name="connsiteY94" fmla="*/ 2775790 h 4641301"/>
              <a:gd name="connsiteX95" fmla="*/ 3960322 w 4690831"/>
              <a:gd name="connsiteY95" fmla="*/ 2899408 h 4641301"/>
              <a:gd name="connsiteX96" fmla="*/ 3937845 w 4690831"/>
              <a:gd name="connsiteY96" fmla="*/ 2933122 h 4641301"/>
              <a:gd name="connsiteX97" fmla="*/ 3904129 w 4690831"/>
              <a:gd name="connsiteY97" fmla="*/ 3011789 h 4641301"/>
              <a:gd name="connsiteX98" fmla="*/ 3892891 w 4690831"/>
              <a:gd name="connsiteY98" fmla="*/ 3045503 h 4641301"/>
              <a:gd name="connsiteX99" fmla="*/ 3870413 w 4690831"/>
              <a:gd name="connsiteY99" fmla="*/ 3067979 h 4641301"/>
              <a:gd name="connsiteX100" fmla="*/ 3769266 w 4690831"/>
              <a:gd name="connsiteY100" fmla="*/ 3135407 h 4641301"/>
              <a:gd name="connsiteX101" fmla="*/ 3735550 w 4690831"/>
              <a:gd name="connsiteY101" fmla="*/ 3157883 h 4641301"/>
              <a:gd name="connsiteX102" fmla="*/ 3701835 w 4690831"/>
              <a:gd name="connsiteY102" fmla="*/ 3180359 h 4641301"/>
              <a:gd name="connsiteX103" fmla="*/ 3634403 w 4690831"/>
              <a:gd name="connsiteY103" fmla="*/ 3214073 h 4641301"/>
              <a:gd name="connsiteX104" fmla="*/ 3566971 w 4690831"/>
              <a:gd name="connsiteY104" fmla="*/ 3236549 h 4641301"/>
              <a:gd name="connsiteX105" fmla="*/ 3522017 w 4690831"/>
              <a:gd name="connsiteY105" fmla="*/ 3348929 h 4641301"/>
              <a:gd name="connsiteX106" fmla="*/ 3510779 w 4690831"/>
              <a:gd name="connsiteY106" fmla="*/ 3382643 h 4641301"/>
              <a:gd name="connsiteX107" fmla="*/ 3477063 w 4690831"/>
              <a:gd name="connsiteY107" fmla="*/ 3393881 h 4641301"/>
              <a:gd name="connsiteX108" fmla="*/ 3443347 w 4690831"/>
              <a:gd name="connsiteY108" fmla="*/ 3416357 h 4641301"/>
              <a:gd name="connsiteX109" fmla="*/ 3432108 w 4690831"/>
              <a:gd name="connsiteY109" fmla="*/ 3461309 h 4641301"/>
              <a:gd name="connsiteX110" fmla="*/ 3387154 w 4690831"/>
              <a:gd name="connsiteY110" fmla="*/ 3528737 h 4641301"/>
              <a:gd name="connsiteX111" fmla="*/ 3342200 w 4690831"/>
              <a:gd name="connsiteY111" fmla="*/ 3596165 h 4641301"/>
              <a:gd name="connsiteX112" fmla="*/ 3319722 w 4690831"/>
              <a:gd name="connsiteY112" fmla="*/ 3663594 h 4641301"/>
              <a:gd name="connsiteX113" fmla="*/ 3252291 w 4690831"/>
              <a:gd name="connsiteY113" fmla="*/ 3742260 h 4641301"/>
              <a:gd name="connsiteX114" fmla="*/ 3184859 w 4690831"/>
              <a:gd name="connsiteY114" fmla="*/ 3809688 h 4641301"/>
              <a:gd name="connsiteX115" fmla="*/ 3151144 w 4690831"/>
              <a:gd name="connsiteY115" fmla="*/ 3843402 h 4641301"/>
              <a:gd name="connsiteX116" fmla="*/ 3106189 w 4690831"/>
              <a:gd name="connsiteY116" fmla="*/ 3910830 h 4641301"/>
              <a:gd name="connsiteX117" fmla="*/ 3061235 w 4690831"/>
              <a:gd name="connsiteY117" fmla="*/ 3978258 h 4641301"/>
              <a:gd name="connsiteX118" fmla="*/ 3038758 w 4690831"/>
              <a:gd name="connsiteY118" fmla="*/ 4011972 h 4641301"/>
              <a:gd name="connsiteX119" fmla="*/ 3005042 w 4690831"/>
              <a:gd name="connsiteY119" fmla="*/ 4023210 h 4641301"/>
              <a:gd name="connsiteX120" fmla="*/ 2971326 w 4690831"/>
              <a:gd name="connsiteY120" fmla="*/ 4090638 h 4641301"/>
              <a:gd name="connsiteX121" fmla="*/ 2937610 w 4690831"/>
              <a:gd name="connsiteY121" fmla="*/ 4113114 h 4641301"/>
              <a:gd name="connsiteX122" fmla="*/ 2915133 w 4690831"/>
              <a:gd name="connsiteY122" fmla="*/ 4146828 h 4641301"/>
              <a:gd name="connsiteX123" fmla="*/ 2881417 w 4690831"/>
              <a:gd name="connsiteY123" fmla="*/ 4158066 h 4641301"/>
              <a:gd name="connsiteX124" fmla="*/ 2836463 w 4690831"/>
              <a:gd name="connsiteY124" fmla="*/ 4180542 h 4641301"/>
              <a:gd name="connsiteX125" fmla="*/ 2769031 w 4690831"/>
              <a:gd name="connsiteY125" fmla="*/ 4214256 h 4641301"/>
              <a:gd name="connsiteX126" fmla="*/ 2701600 w 4690831"/>
              <a:gd name="connsiteY126" fmla="*/ 4247970 h 4641301"/>
              <a:gd name="connsiteX127" fmla="*/ 2656645 w 4690831"/>
              <a:gd name="connsiteY127" fmla="*/ 4270447 h 4641301"/>
              <a:gd name="connsiteX128" fmla="*/ 2622930 w 4690831"/>
              <a:gd name="connsiteY128" fmla="*/ 4281685 h 4641301"/>
              <a:gd name="connsiteX129" fmla="*/ 2544260 w 4690831"/>
              <a:gd name="connsiteY129" fmla="*/ 4315399 h 4641301"/>
              <a:gd name="connsiteX130" fmla="*/ 2409396 w 4690831"/>
              <a:gd name="connsiteY130" fmla="*/ 4349113 h 4641301"/>
              <a:gd name="connsiteX131" fmla="*/ 2341965 w 4690831"/>
              <a:gd name="connsiteY131" fmla="*/ 4382827 h 4641301"/>
              <a:gd name="connsiteX132" fmla="*/ 2308249 w 4690831"/>
              <a:gd name="connsiteY132" fmla="*/ 4394065 h 4641301"/>
              <a:gd name="connsiteX133" fmla="*/ 2240818 w 4690831"/>
              <a:gd name="connsiteY133" fmla="*/ 4439017 h 4641301"/>
              <a:gd name="connsiteX134" fmla="*/ 2207102 w 4690831"/>
              <a:gd name="connsiteY134" fmla="*/ 4461493 h 4641301"/>
              <a:gd name="connsiteX135" fmla="*/ 2184625 w 4690831"/>
              <a:gd name="connsiteY135" fmla="*/ 4506445 h 4641301"/>
              <a:gd name="connsiteX136" fmla="*/ 2162147 w 4690831"/>
              <a:gd name="connsiteY136" fmla="*/ 4573873 h 4641301"/>
              <a:gd name="connsiteX137" fmla="*/ 2105954 w 4690831"/>
              <a:gd name="connsiteY137" fmla="*/ 4641301 h 4641301"/>
              <a:gd name="connsiteX138" fmla="*/ 2038523 w 4690831"/>
              <a:gd name="connsiteY138" fmla="*/ 4618825 h 4641301"/>
              <a:gd name="connsiteX139" fmla="*/ 2027284 w 4690831"/>
              <a:gd name="connsiteY139" fmla="*/ 4585111 h 4641301"/>
              <a:gd name="connsiteX140" fmla="*/ 2004807 w 4690831"/>
              <a:gd name="connsiteY140" fmla="*/ 4506445 h 4641301"/>
              <a:gd name="connsiteX141" fmla="*/ 1993568 w 4690831"/>
              <a:gd name="connsiteY141" fmla="*/ 4124352 h 4641301"/>
              <a:gd name="connsiteX142" fmla="*/ 1982330 w 4690831"/>
              <a:gd name="connsiteY142" fmla="*/ 4090638 h 4641301"/>
              <a:gd name="connsiteX143" fmla="*/ 1914898 w 4690831"/>
              <a:gd name="connsiteY143" fmla="*/ 4045686 h 4641301"/>
              <a:gd name="connsiteX144" fmla="*/ 1892421 w 4690831"/>
              <a:gd name="connsiteY144" fmla="*/ 4011972 h 4641301"/>
              <a:gd name="connsiteX145" fmla="*/ 1858705 w 4690831"/>
              <a:gd name="connsiteY145" fmla="*/ 3989496 h 4641301"/>
              <a:gd name="connsiteX146" fmla="*/ 1824990 w 4690831"/>
              <a:gd name="connsiteY146" fmla="*/ 3955782 h 4641301"/>
              <a:gd name="connsiteX147" fmla="*/ 1791274 w 4690831"/>
              <a:gd name="connsiteY147" fmla="*/ 3933306 h 4641301"/>
              <a:gd name="connsiteX148" fmla="*/ 1757558 w 4690831"/>
              <a:gd name="connsiteY148" fmla="*/ 3899592 h 4641301"/>
              <a:gd name="connsiteX149" fmla="*/ 1690126 w 4690831"/>
              <a:gd name="connsiteY149" fmla="*/ 3877116 h 4641301"/>
              <a:gd name="connsiteX150" fmla="*/ 1656411 w 4690831"/>
              <a:gd name="connsiteY150" fmla="*/ 3865878 h 4641301"/>
              <a:gd name="connsiteX151" fmla="*/ 1566502 w 4690831"/>
              <a:gd name="connsiteY151" fmla="*/ 3809688 h 4641301"/>
              <a:gd name="connsiteX152" fmla="*/ 1499070 w 4690831"/>
              <a:gd name="connsiteY152" fmla="*/ 3764736 h 4641301"/>
              <a:gd name="connsiteX153" fmla="*/ 1465355 w 4690831"/>
              <a:gd name="connsiteY153" fmla="*/ 3742260 h 4641301"/>
              <a:gd name="connsiteX154" fmla="*/ 1442877 w 4690831"/>
              <a:gd name="connsiteY154" fmla="*/ 3708546 h 4641301"/>
              <a:gd name="connsiteX155" fmla="*/ 1409162 w 4690831"/>
              <a:gd name="connsiteY155" fmla="*/ 3697308 h 4641301"/>
              <a:gd name="connsiteX156" fmla="*/ 1397923 w 4690831"/>
              <a:gd name="connsiteY156" fmla="*/ 3663594 h 4641301"/>
              <a:gd name="connsiteX157" fmla="*/ 1364207 w 4690831"/>
              <a:gd name="connsiteY157" fmla="*/ 3641118 h 4641301"/>
              <a:gd name="connsiteX158" fmla="*/ 1341730 w 4690831"/>
              <a:gd name="connsiteY158" fmla="*/ 3573689 h 4641301"/>
              <a:gd name="connsiteX159" fmla="*/ 1330492 w 4690831"/>
              <a:gd name="connsiteY159" fmla="*/ 3539975 h 4641301"/>
              <a:gd name="connsiteX160" fmla="*/ 1296776 w 4690831"/>
              <a:gd name="connsiteY160" fmla="*/ 3517499 h 4641301"/>
              <a:gd name="connsiteX161" fmla="*/ 1263060 w 4690831"/>
              <a:gd name="connsiteY161" fmla="*/ 3405119 h 4641301"/>
              <a:gd name="connsiteX162" fmla="*/ 1251821 w 4690831"/>
              <a:gd name="connsiteY162" fmla="*/ 3371405 h 4641301"/>
              <a:gd name="connsiteX163" fmla="*/ 1173151 w 4690831"/>
              <a:gd name="connsiteY163" fmla="*/ 3259025 h 4641301"/>
              <a:gd name="connsiteX164" fmla="*/ 1150674 w 4690831"/>
              <a:gd name="connsiteY164" fmla="*/ 3225311 h 4641301"/>
              <a:gd name="connsiteX165" fmla="*/ 1139435 w 4690831"/>
              <a:gd name="connsiteY165" fmla="*/ 3191597 h 4641301"/>
              <a:gd name="connsiteX166" fmla="*/ 1094481 w 4690831"/>
              <a:gd name="connsiteY166" fmla="*/ 3169121 h 4641301"/>
              <a:gd name="connsiteX167" fmla="*/ 1049527 w 4690831"/>
              <a:gd name="connsiteY167" fmla="*/ 3124169 h 4641301"/>
              <a:gd name="connsiteX168" fmla="*/ 970857 w 4690831"/>
              <a:gd name="connsiteY168" fmla="*/ 3079217 h 4641301"/>
              <a:gd name="connsiteX169" fmla="*/ 903425 w 4690831"/>
              <a:gd name="connsiteY169" fmla="*/ 3023027 h 4641301"/>
              <a:gd name="connsiteX170" fmla="*/ 835993 w 4690831"/>
              <a:gd name="connsiteY170" fmla="*/ 2966837 h 4641301"/>
              <a:gd name="connsiteX171" fmla="*/ 791039 w 4690831"/>
              <a:gd name="connsiteY171" fmla="*/ 2899408 h 4641301"/>
              <a:gd name="connsiteX172" fmla="*/ 768562 w 4690831"/>
              <a:gd name="connsiteY172" fmla="*/ 2865694 h 4641301"/>
              <a:gd name="connsiteX173" fmla="*/ 734846 w 4690831"/>
              <a:gd name="connsiteY173" fmla="*/ 2798266 h 4641301"/>
              <a:gd name="connsiteX174" fmla="*/ 678653 w 4690831"/>
              <a:gd name="connsiteY174" fmla="*/ 2697124 h 4641301"/>
              <a:gd name="connsiteX175" fmla="*/ 667415 w 4690831"/>
              <a:gd name="connsiteY175" fmla="*/ 2663410 h 4641301"/>
              <a:gd name="connsiteX176" fmla="*/ 611222 w 4690831"/>
              <a:gd name="connsiteY176" fmla="*/ 2607220 h 4641301"/>
              <a:gd name="connsiteX177" fmla="*/ 588744 w 4690831"/>
              <a:gd name="connsiteY177" fmla="*/ 2584744 h 4641301"/>
              <a:gd name="connsiteX178" fmla="*/ 566267 w 4690831"/>
              <a:gd name="connsiteY178" fmla="*/ 2551030 h 4641301"/>
              <a:gd name="connsiteX179" fmla="*/ 532551 w 4690831"/>
              <a:gd name="connsiteY179" fmla="*/ 2528554 h 4641301"/>
              <a:gd name="connsiteX180" fmla="*/ 453881 w 4690831"/>
              <a:gd name="connsiteY180" fmla="*/ 2449888 h 4641301"/>
              <a:gd name="connsiteX181" fmla="*/ 442643 w 4690831"/>
              <a:gd name="connsiteY181" fmla="*/ 2416174 h 4641301"/>
              <a:gd name="connsiteX182" fmla="*/ 397688 w 4690831"/>
              <a:gd name="connsiteY182" fmla="*/ 2348746 h 4641301"/>
              <a:gd name="connsiteX183" fmla="*/ 386450 w 4690831"/>
              <a:gd name="connsiteY183" fmla="*/ 2315032 h 4641301"/>
              <a:gd name="connsiteX184" fmla="*/ 420166 w 4690831"/>
              <a:gd name="connsiteY184" fmla="*/ 2247603 h 4641301"/>
              <a:gd name="connsiteX185" fmla="*/ 453881 w 4690831"/>
              <a:gd name="connsiteY185" fmla="*/ 2180175 h 4641301"/>
              <a:gd name="connsiteX186" fmla="*/ 487597 w 4690831"/>
              <a:gd name="connsiteY186" fmla="*/ 2168937 h 4641301"/>
              <a:gd name="connsiteX187" fmla="*/ 487597 w 4690831"/>
              <a:gd name="connsiteY187" fmla="*/ 1989129 h 4641301"/>
              <a:gd name="connsiteX188" fmla="*/ 476358 w 4690831"/>
              <a:gd name="connsiteY188" fmla="*/ 1955415 h 4641301"/>
              <a:gd name="connsiteX189" fmla="*/ 442643 w 4690831"/>
              <a:gd name="connsiteY189" fmla="*/ 1932939 h 4641301"/>
              <a:gd name="connsiteX190" fmla="*/ 397688 w 4690831"/>
              <a:gd name="connsiteY190" fmla="*/ 1876749 h 4641301"/>
              <a:gd name="connsiteX191" fmla="*/ 386450 w 4690831"/>
              <a:gd name="connsiteY191" fmla="*/ 1843035 h 4641301"/>
              <a:gd name="connsiteX192" fmla="*/ 363973 w 4690831"/>
              <a:gd name="connsiteY192" fmla="*/ 1798083 h 4641301"/>
              <a:gd name="connsiteX193" fmla="*/ 341495 w 4690831"/>
              <a:gd name="connsiteY193" fmla="*/ 1708179 h 4641301"/>
              <a:gd name="connsiteX194" fmla="*/ 330257 w 4690831"/>
              <a:gd name="connsiteY194" fmla="*/ 1618274 h 4641301"/>
              <a:gd name="connsiteX195" fmla="*/ 296541 w 4690831"/>
              <a:gd name="connsiteY195" fmla="*/ 1584560 h 4641301"/>
              <a:gd name="connsiteX196" fmla="*/ 262825 w 4690831"/>
              <a:gd name="connsiteY196" fmla="*/ 1494656 h 4641301"/>
              <a:gd name="connsiteX197" fmla="*/ 229109 w 4690831"/>
              <a:gd name="connsiteY197" fmla="*/ 1460942 h 4641301"/>
              <a:gd name="connsiteX198" fmla="*/ 184155 w 4690831"/>
              <a:gd name="connsiteY198" fmla="*/ 1393514 h 4641301"/>
              <a:gd name="connsiteX199" fmla="*/ 172916 w 4690831"/>
              <a:gd name="connsiteY199" fmla="*/ 1359800 h 4641301"/>
              <a:gd name="connsiteX200" fmla="*/ 139201 w 4690831"/>
              <a:gd name="connsiteY200" fmla="*/ 1348562 h 4641301"/>
              <a:gd name="connsiteX201" fmla="*/ 105485 w 4690831"/>
              <a:gd name="connsiteY201" fmla="*/ 1269896 h 4641301"/>
              <a:gd name="connsiteX202" fmla="*/ 83008 w 4690831"/>
              <a:gd name="connsiteY202" fmla="*/ 1236182 h 4641301"/>
              <a:gd name="connsiteX203" fmla="*/ 49292 w 4690831"/>
              <a:gd name="connsiteY203" fmla="*/ 1213706 h 4641301"/>
              <a:gd name="connsiteX204" fmla="*/ 38053 w 4690831"/>
              <a:gd name="connsiteY204" fmla="*/ 1168754 h 4641301"/>
              <a:gd name="connsiteX205" fmla="*/ 15576 w 4690831"/>
              <a:gd name="connsiteY205" fmla="*/ 1135040 h 4641301"/>
              <a:gd name="connsiteX206" fmla="*/ 4338 w 4690831"/>
              <a:gd name="connsiteY206" fmla="*/ 1101326 h 4641301"/>
              <a:gd name="connsiteX207" fmla="*/ 26815 w 4690831"/>
              <a:gd name="connsiteY207" fmla="*/ 899041 h 4641301"/>
              <a:gd name="connsiteX208" fmla="*/ 49292 w 4690831"/>
              <a:gd name="connsiteY208" fmla="*/ 865327 h 4641301"/>
              <a:gd name="connsiteX209" fmla="*/ 94246 w 4690831"/>
              <a:gd name="connsiteY209" fmla="*/ 842851 h 4641301"/>
              <a:gd name="connsiteX210" fmla="*/ 161678 w 4690831"/>
              <a:gd name="connsiteY210" fmla="*/ 797899 h 4641301"/>
              <a:gd name="connsiteX211" fmla="*/ 195394 w 4690831"/>
              <a:gd name="connsiteY211" fmla="*/ 775423 h 4641301"/>
              <a:gd name="connsiteX212" fmla="*/ 251587 w 4690831"/>
              <a:gd name="connsiteY212" fmla="*/ 730471 h 4641301"/>
              <a:gd name="connsiteX213" fmla="*/ 262825 w 4690831"/>
              <a:gd name="connsiteY213" fmla="*/ 730471 h 464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</a:cxnLst>
            <a:rect l="l" t="t" r="r" b="b"/>
            <a:pathLst>
              <a:path w="4690831" h="4641301">
                <a:moveTo>
                  <a:pt x="262825" y="730471"/>
                </a:moveTo>
                <a:cubicBezTo>
                  <a:pt x="279683" y="724852"/>
                  <a:pt x="270456" y="732017"/>
                  <a:pt x="352734" y="696757"/>
                </a:cubicBezTo>
                <a:cubicBezTo>
                  <a:pt x="363623" y="692091"/>
                  <a:pt x="375561" y="690185"/>
                  <a:pt x="386450" y="685519"/>
                </a:cubicBezTo>
                <a:cubicBezTo>
                  <a:pt x="426373" y="668410"/>
                  <a:pt x="431260" y="663139"/>
                  <a:pt x="465120" y="640567"/>
                </a:cubicBezTo>
                <a:cubicBezTo>
                  <a:pt x="472612" y="629329"/>
                  <a:pt x="477432" y="615747"/>
                  <a:pt x="487597" y="606853"/>
                </a:cubicBezTo>
                <a:cubicBezTo>
                  <a:pt x="507928" y="589065"/>
                  <a:pt x="555029" y="561901"/>
                  <a:pt x="555029" y="561901"/>
                </a:cubicBezTo>
                <a:cubicBezTo>
                  <a:pt x="562521" y="550663"/>
                  <a:pt x="566959" y="536624"/>
                  <a:pt x="577506" y="528187"/>
                </a:cubicBezTo>
                <a:cubicBezTo>
                  <a:pt x="586757" y="520787"/>
                  <a:pt x="604336" y="526589"/>
                  <a:pt x="611222" y="516949"/>
                </a:cubicBezTo>
                <a:cubicBezTo>
                  <a:pt x="624993" y="497670"/>
                  <a:pt x="633699" y="449521"/>
                  <a:pt x="633699" y="449521"/>
                </a:cubicBezTo>
                <a:cubicBezTo>
                  <a:pt x="634224" y="440601"/>
                  <a:pt x="649087" y="161422"/>
                  <a:pt x="656176" y="123618"/>
                </a:cubicBezTo>
                <a:cubicBezTo>
                  <a:pt x="659264" y="107152"/>
                  <a:pt x="665251" y="88717"/>
                  <a:pt x="678653" y="78666"/>
                </a:cubicBezTo>
                <a:cubicBezTo>
                  <a:pt x="697608" y="64451"/>
                  <a:pt x="746085" y="56190"/>
                  <a:pt x="746085" y="56190"/>
                </a:cubicBezTo>
                <a:cubicBezTo>
                  <a:pt x="794785" y="59936"/>
                  <a:pt x="844290" y="57849"/>
                  <a:pt x="892186" y="67428"/>
                </a:cubicBezTo>
                <a:cubicBezTo>
                  <a:pt x="902576" y="69506"/>
                  <a:pt x="906187" y="83547"/>
                  <a:pt x="914664" y="89904"/>
                </a:cubicBezTo>
                <a:cubicBezTo>
                  <a:pt x="936275" y="106112"/>
                  <a:pt x="982095" y="134856"/>
                  <a:pt x="982095" y="134856"/>
                </a:cubicBezTo>
                <a:cubicBezTo>
                  <a:pt x="1101973" y="124867"/>
                  <a:pt x="1131943" y="114877"/>
                  <a:pt x="1251821" y="134856"/>
                </a:cubicBezTo>
                <a:cubicBezTo>
                  <a:pt x="1275192" y="138751"/>
                  <a:pt x="1299539" y="144190"/>
                  <a:pt x="1319253" y="157332"/>
                </a:cubicBezTo>
                <a:cubicBezTo>
                  <a:pt x="1352406" y="179433"/>
                  <a:pt x="1359641" y="181072"/>
                  <a:pt x="1386684" y="213522"/>
                </a:cubicBezTo>
                <a:cubicBezTo>
                  <a:pt x="1395331" y="223898"/>
                  <a:pt x="1399611" y="237686"/>
                  <a:pt x="1409162" y="247236"/>
                </a:cubicBezTo>
                <a:cubicBezTo>
                  <a:pt x="1467569" y="305640"/>
                  <a:pt x="1420872" y="236588"/>
                  <a:pt x="1465355" y="292188"/>
                </a:cubicBezTo>
                <a:cubicBezTo>
                  <a:pt x="1473793" y="302735"/>
                  <a:pt x="1478281" y="316352"/>
                  <a:pt x="1487832" y="325902"/>
                </a:cubicBezTo>
                <a:cubicBezTo>
                  <a:pt x="1509619" y="347688"/>
                  <a:pt x="1527841" y="350476"/>
                  <a:pt x="1555263" y="359617"/>
                </a:cubicBezTo>
                <a:cubicBezTo>
                  <a:pt x="1562756" y="367109"/>
                  <a:pt x="1568264" y="377355"/>
                  <a:pt x="1577741" y="382093"/>
                </a:cubicBezTo>
                <a:cubicBezTo>
                  <a:pt x="1598933" y="392688"/>
                  <a:pt x="1645172" y="404569"/>
                  <a:pt x="1645172" y="404569"/>
                </a:cubicBezTo>
                <a:cubicBezTo>
                  <a:pt x="1768797" y="400823"/>
                  <a:pt x="1892555" y="400191"/>
                  <a:pt x="2016046" y="393331"/>
                </a:cubicBezTo>
                <a:cubicBezTo>
                  <a:pt x="2027874" y="392674"/>
                  <a:pt x="2037963" y="383165"/>
                  <a:pt x="2049761" y="382093"/>
                </a:cubicBezTo>
                <a:cubicBezTo>
                  <a:pt x="2120745" y="375640"/>
                  <a:pt x="2192117" y="374601"/>
                  <a:pt x="2263295" y="370855"/>
                </a:cubicBezTo>
                <a:cubicBezTo>
                  <a:pt x="2268929" y="363344"/>
                  <a:pt x="2303247" y="313170"/>
                  <a:pt x="2319488" y="303426"/>
                </a:cubicBezTo>
                <a:cubicBezTo>
                  <a:pt x="2329646" y="297331"/>
                  <a:pt x="2341965" y="295934"/>
                  <a:pt x="2353203" y="292188"/>
                </a:cubicBezTo>
                <a:cubicBezTo>
                  <a:pt x="2364442" y="280950"/>
                  <a:pt x="2373695" y="267290"/>
                  <a:pt x="2386919" y="258474"/>
                </a:cubicBezTo>
                <a:cubicBezTo>
                  <a:pt x="2396776" y="251903"/>
                  <a:pt x="2413749" y="256876"/>
                  <a:pt x="2420635" y="247236"/>
                </a:cubicBezTo>
                <a:cubicBezTo>
                  <a:pt x="2434406" y="227957"/>
                  <a:pt x="2429970" y="199521"/>
                  <a:pt x="2443112" y="179808"/>
                </a:cubicBezTo>
                <a:cubicBezTo>
                  <a:pt x="2472160" y="136238"/>
                  <a:pt x="2461318" y="158907"/>
                  <a:pt x="2476828" y="112380"/>
                </a:cubicBezTo>
                <a:cubicBezTo>
                  <a:pt x="2465303" y="77808"/>
                  <a:pt x="2453986" y="62446"/>
                  <a:pt x="2476828" y="22476"/>
                </a:cubicBezTo>
                <a:cubicBezTo>
                  <a:pt x="2483530" y="10749"/>
                  <a:pt x="2499305" y="7492"/>
                  <a:pt x="2510544" y="0"/>
                </a:cubicBezTo>
                <a:cubicBezTo>
                  <a:pt x="2566737" y="3746"/>
                  <a:pt x="2623150" y="5019"/>
                  <a:pt x="2679123" y="11238"/>
                </a:cubicBezTo>
                <a:cubicBezTo>
                  <a:pt x="2690897" y="12546"/>
                  <a:pt x="2704461" y="14100"/>
                  <a:pt x="2712838" y="22476"/>
                </a:cubicBezTo>
                <a:cubicBezTo>
                  <a:pt x="2724684" y="34322"/>
                  <a:pt x="2728716" y="52030"/>
                  <a:pt x="2735316" y="67428"/>
                </a:cubicBezTo>
                <a:cubicBezTo>
                  <a:pt x="2739983" y="78316"/>
                  <a:pt x="2738177" y="92766"/>
                  <a:pt x="2746554" y="101142"/>
                </a:cubicBezTo>
                <a:cubicBezTo>
                  <a:pt x="2758401" y="112988"/>
                  <a:pt x="2776963" y="115306"/>
                  <a:pt x="2791509" y="123618"/>
                </a:cubicBezTo>
                <a:cubicBezTo>
                  <a:pt x="2803236" y="130319"/>
                  <a:pt x="2812881" y="140609"/>
                  <a:pt x="2825224" y="146094"/>
                </a:cubicBezTo>
                <a:cubicBezTo>
                  <a:pt x="2846875" y="155716"/>
                  <a:pt x="2892656" y="168570"/>
                  <a:pt x="2892656" y="168570"/>
                </a:cubicBezTo>
                <a:cubicBezTo>
                  <a:pt x="2896402" y="179808"/>
                  <a:pt x="2901776" y="190629"/>
                  <a:pt x="2903895" y="202284"/>
                </a:cubicBezTo>
                <a:cubicBezTo>
                  <a:pt x="2909298" y="231998"/>
                  <a:pt x="2904975" y="263746"/>
                  <a:pt x="2915133" y="292188"/>
                </a:cubicBezTo>
                <a:cubicBezTo>
                  <a:pt x="2924219" y="317628"/>
                  <a:pt x="2960087" y="359617"/>
                  <a:pt x="2960087" y="359617"/>
                </a:cubicBezTo>
                <a:cubicBezTo>
                  <a:pt x="2964362" y="380991"/>
                  <a:pt x="2971045" y="426482"/>
                  <a:pt x="2982565" y="449521"/>
                </a:cubicBezTo>
                <a:cubicBezTo>
                  <a:pt x="2988606" y="461602"/>
                  <a:pt x="2996395" y="472859"/>
                  <a:pt x="3005042" y="483235"/>
                </a:cubicBezTo>
                <a:cubicBezTo>
                  <a:pt x="3015217" y="495444"/>
                  <a:pt x="3028583" y="504740"/>
                  <a:pt x="3038758" y="516949"/>
                </a:cubicBezTo>
                <a:cubicBezTo>
                  <a:pt x="3077862" y="563871"/>
                  <a:pt x="3039602" y="543452"/>
                  <a:pt x="3094951" y="561901"/>
                </a:cubicBezTo>
                <a:cubicBezTo>
                  <a:pt x="3121174" y="558155"/>
                  <a:pt x="3147646" y="555858"/>
                  <a:pt x="3173621" y="550663"/>
                </a:cubicBezTo>
                <a:cubicBezTo>
                  <a:pt x="3185237" y="548340"/>
                  <a:pt x="3195946" y="542679"/>
                  <a:pt x="3207337" y="539425"/>
                </a:cubicBezTo>
                <a:cubicBezTo>
                  <a:pt x="3244372" y="528844"/>
                  <a:pt x="3269857" y="524674"/>
                  <a:pt x="3308484" y="516949"/>
                </a:cubicBezTo>
                <a:lnTo>
                  <a:pt x="4027754" y="539425"/>
                </a:lnTo>
                <a:cubicBezTo>
                  <a:pt x="4039589" y="539955"/>
                  <a:pt x="4053093" y="542286"/>
                  <a:pt x="4061470" y="550663"/>
                </a:cubicBezTo>
                <a:cubicBezTo>
                  <a:pt x="4073316" y="562509"/>
                  <a:pt x="4075635" y="581070"/>
                  <a:pt x="4083947" y="595615"/>
                </a:cubicBezTo>
                <a:cubicBezTo>
                  <a:pt x="4090648" y="607342"/>
                  <a:pt x="4098932" y="618091"/>
                  <a:pt x="4106424" y="629329"/>
                </a:cubicBezTo>
                <a:cubicBezTo>
                  <a:pt x="4110810" y="664412"/>
                  <a:pt x="4104724" y="724615"/>
                  <a:pt x="4140140" y="752947"/>
                </a:cubicBezTo>
                <a:cubicBezTo>
                  <a:pt x="4149390" y="760347"/>
                  <a:pt x="4162617" y="760439"/>
                  <a:pt x="4173855" y="764185"/>
                </a:cubicBezTo>
                <a:cubicBezTo>
                  <a:pt x="4181348" y="771677"/>
                  <a:pt x="4189714" y="778387"/>
                  <a:pt x="4196333" y="786661"/>
                </a:cubicBezTo>
                <a:cubicBezTo>
                  <a:pt x="4204771" y="797208"/>
                  <a:pt x="4209259" y="810825"/>
                  <a:pt x="4218810" y="820375"/>
                </a:cubicBezTo>
                <a:cubicBezTo>
                  <a:pt x="4228361" y="829926"/>
                  <a:pt x="4241287" y="835359"/>
                  <a:pt x="4252526" y="842851"/>
                </a:cubicBezTo>
                <a:cubicBezTo>
                  <a:pt x="4260018" y="854089"/>
                  <a:pt x="4266356" y="866189"/>
                  <a:pt x="4275003" y="876565"/>
                </a:cubicBezTo>
                <a:cubicBezTo>
                  <a:pt x="4308013" y="916175"/>
                  <a:pt x="4329161" y="923907"/>
                  <a:pt x="4376150" y="955231"/>
                </a:cubicBezTo>
                <a:cubicBezTo>
                  <a:pt x="4382237" y="964361"/>
                  <a:pt x="4406544" y="1005598"/>
                  <a:pt x="4421105" y="1011422"/>
                </a:cubicBezTo>
                <a:cubicBezTo>
                  <a:pt x="4449787" y="1022894"/>
                  <a:pt x="4511013" y="1033898"/>
                  <a:pt x="4511013" y="1033898"/>
                </a:cubicBezTo>
                <a:cubicBezTo>
                  <a:pt x="4522252" y="1041390"/>
                  <a:pt x="4535178" y="1046823"/>
                  <a:pt x="4544729" y="1056374"/>
                </a:cubicBezTo>
                <a:cubicBezTo>
                  <a:pt x="4549821" y="1061465"/>
                  <a:pt x="4594540" y="1122277"/>
                  <a:pt x="4600922" y="1135040"/>
                </a:cubicBezTo>
                <a:cubicBezTo>
                  <a:pt x="4606220" y="1145635"/>
                  <a:pt x="4608415" y="1157516"/>
                  <a:pt x="4612161" y="1168754"/>
                </a:cubicBezTo>
                <a:cubicBezTo>
                  <a:pt x="4618506" y="1213170"/>
                  <a:pt x="4623680" y="1259780"/>
                  <a:pt x="4634638" y="1303610"/>
                </a:cubicBezTo>
                <a:cubicBezTo>
                  <a:pt x="4637511" y="1315102"/>
                  <a:pt x="4640123" y="1326969"/>
                  <a:pt x="4645876" y="1337324"/>
                </a:cubicBezTo>
                <a:cubicBezTo>
                  <a:pt x="4658995" y="1360938"/>
                  <a:pt x="4690831" y="1404752"/>
                  <a:pt x="4690831" y="1404752"/>
                </a:cubicBezTo>
                <a:cubicBezTo>
                  <a:pt x="4687085" y="1505894"/>
                  <a:pt x="4686325" y="1607191"/>
                  <a:pt x="4679592" y="1708179"/>
                </a:cubicBezTo>
                <a:cubicBezTo>
                  <a:pt x="4678804" y="1719999"/>
                  <a:pt x="4674449" y="1731735"/>
                  <a:pt x="4668354" y="1741893"/>
                </a:cubicBezTo>
                <a:cubicBezTo>
                  <a:pt x="4662902" y="1750979"/>
                  <a:pt x="4652495" y="1756095"/>
                  <a:pt x="4645876" y="1764369"/>
                </a:cubicBezTo>
                <a:cubicBezTo>
                  <a:pt x="4637438" y="1774916"/>
                  <a:pt x="4633946" y="1789646"/>
                  <a:pt x="4623399" y="1798083"/>
                </a:cubicBezTo>
                <a:cubicBezTo>
                  <a:pt x="4614148" y="1805483"/>
                  <a:pt x="4600922" y="1805575"/>
                  <a:pt x="4589683" y="1809321"/>
                </a:cubicBezTo>
                <a:cubicBezTo>
                  <a:pt x="4582191" y="1820559"/>
                  <a:pt x="4576757" y="1833485"/>
                  <a:pt x="4567206" y="1843035"/>
                </a:cubicBezTo>
                <a:cubicBezTo>
                  <a:pt x="4557655" y="1852586"/>
                  <a:pt x="4540649" y="1854057"/>
                  <a:pt x="4533490" y="1865511"/>
                </a:cubicBezTo>
                <a:cubicBezTo>
                  <a:pt x="4478282" y="1953838"/>
                  <a:pt x="4547982" y="1920617"/>
                  <a:pt x="4477297" y="1944177"/>
                </a:cubicBezTo>
                <a:cubicBezTo>
                  <a:pt x="4447330" y="2034079"/>
                  <a:pt x="4492281" y="1929194"/>
                  <a:pt x="4432343" y="1989129"/>
                </a:cubicBezTo>
                <a:cubicBezTo>
                  <a:pt x="4423967" y="1997505"/>
                  <a:pt x="4426403" y="2012248"/>
                  <a:pt x="4421105" y="2022843"/>
                </a:cubicBezTo>
                <a:cubicBezTo>
                  <a:pt x="4415064" y="2034924"/>
                  <a:pt x="4406120" y="2045319"/>
                  <a:pt x="4398627" y="2056557"/>
                </a:cubicBezTo>
                <a:cubicBezTo>
                  <a:pt x="4368902" y="2175458"/>
                  <a:pt x="4409259" y="2035449"/>
                  <a:pt x="4364912" y="2135223"/>
                </a:cubicBezTo>
                <a:cubicBezTo>
                  <a:pt x="4355289" y="2156873"/>
                  <a:pt x="4355576" y="2182938"/>
                  <a:pt x="4342434" y="2202651"/>
                </a:cubicBezTo>
                <a:cubicBezTo>
                  <a:pt x="4289987" y="2281317"/>
                  <a:pt x="4319956" y="2255095"/>
                  <a:pt x="4263764" y="2292556"/>
                </a:cubicBezTo>
                <a:cubicBezTo>
                  <a:pt x="4256272" y="2303794"/>
                  <a:pt x="4250838" y="2316720"/>
                  <a:pt x="4241287" y="2326270"/>
                </a:cubicBezTo>
                <a:cubicBezTo>
                  <a:pt x="4231736" y="2335821"/>
                  <a:pt x="4216009" y="2338199"/>
                  <a:pt x="4207571" y="2348746"/>
                </a:cubicBezTo>
                <a:cubicBezTo>
                  <a:pt x="4200171" y="2357996"/>
                  <a:pt x="4202086" y="2372105"/>
                  <a:pt x="4196333" y="2382460"/>
                </a:cubicBezTo>
                <a:cubicBezTo>
                  <a:pt x="4183214" y="2406074"/>
                  <a:pt x="4163459" y="2425727"/>
                  <a:pt x="4151378" y="2449888"/>
                </a:cubicBezTo>
                <a:cubicBezTo>
                  <a:pt x="4136393" y="2479856"/>
                  <a:pt x="4125010" y="2511914"/>
                  <a:pt x="4106424" y="2539792"/>
                </a:cubicBezTo>
                <a:cubicBezTo>
                  <a:pt x="4098932" y="2551030"/>
                  <a:pt x="4093498" y="2563956"/>
                  <a:pt x="4083947" y="2573506"/>
                </a:cubicBezTo>
                <a:cubicBezTo>
                  <a:pt x="4074396" y="2583057"/>
                  <a:pt x="4060608" y="2587335"/>
                  <a:pt x="4050231" y="2595982"/>
                </a:cubicBezTo>
                <a:cubicBezTo>
                  <a:pt x="4038021" y="2606156"/>
                  <a:pt x="4027754" y="2618458"/>
                  <a:pt x="4016515" y="2629696"/>
                </a:cubicBezTo>
                <a:cubicBezTo>
                  <a:pt x="4012769" y="2640934"/>
                  <a:pt x="4008531" y="2652020"/>
                  <a:pt x="4005277" y="2663410"/>
                </a:cubicBezTo>
                <a:cubicBezTo>
                  <a:pt x="3993575" y="2704367"/>
                  <a:pt x="3989107" y="2731633"/>
                  <a:pt x="3982799" y="2775790"/>
                </a:cubicBezTo>
                <a:cubicBezTo>
                  <a:pt x="3978149" y="2808338"/>
                  <a:pt x="3977952" y="2864150"/>
                  <a:pt x="3960322" y="2899408"/>
                </a:cubicBezTo>
                <a:cubicBezTo>
                  <a:pt x="3954281" y="2911489"/>
                  <a:pt x="3945337" y="2921884"/>
                  <a:pt x="3937845" y="2933122"/>
                </a:cubicBezTo>
                <a:cubicBezTo>
                  <a:pt x="3914453" y="3026682"/>
                  <a:pt x="3942936" y="2934177"/>
                  <a:pt x="3904129" y="3011789"/>
                </a:cubicBezTo>
                <a:cubicBezTo>
                  <a:pt x="3898831" y="3022384"/>
                  <a:pt x="3898986" y="3035345"/>
                  <a:pt x="3892891" y="3045503"/>
                </a:cubicBezTo>
                <a:cubicBezTo>
                  <a:pt x="3887439" y="3054589"/>
                  <a:pt x="3878890" y="3061622"/>
                  <a:pt x="3870413" y="3067979"/>
                </a:cubicBezTo>
                <a:cubicBezTo>
                  <a:pt x="3870404" y="3067986"/>
                  <a:pt x="3786129" y="3124166"/>
                  <a:pt x="3769266" y="3135407"/>
                </a:cubicBezTo>
                <a:lnTo>
                  <a:pt x="3735550" y="3157883"/>
                </a:lnTo>
                <a:cubicBezTo>
                  <a:pt x="3724312" y="3165375"/>
                  <a:pt x="3714649" y="3176088"/>
                  <a:pt x="3701835" y="3180359"/>
                </a:cubicBezTo>
                <a:cubicBezTo>
                  <a:pt x="3578872" y="3221344"/>
                  <a:pt x="3765122" y="3155979"/>
                  <a:pt x="3634403" y="3214073"/>
                </a:cubicBezTo>
                <a:cubicBezTo>
                  <a:pt x="3612752" y="3223695"/>
                  <a:pt x="3566971" y="3236549"/>
                  <a:pt x="3566971" y="3236549"/>
                </a:cubicBezTo>
                <a:cubicBezTo>
                  <a:pt x="3515807" y="3390035"/>
                  <a:pt x="3571629" y="3233172"/>
                  <a:pt x="3522017" y="3348929"/>
                </a:cubicBezTo>
                <a:cubicBezTo>
                  <a:pt x="3517351" y="3359817"/>
                  <a:pt x="3519155" y="3374267"/>
                  <a:pt x="3510779" y="3382643"/>
                </a:cubicBezTo>
                <a:cubicBezTo>
                  <a:pt x="3502402" y="3391020"/>
                  <a:pt x="3487659" y="3388583"/>
                  <a:pt x="3477063" y="3393881"/>
                </a:cubicBezTo>
                <a:cubicBezTo>
                  <a:pt x="3464982" y="3399921"/>
                  <a:pt x="3454586" y="3408865"/>
                  <a:pt x="3443347" y="3416357"/>
                </a:cubicBezTo>
                <a:cubicBezTo>
                  <a:pt x="3439601" y="3431341"/>
                  <a:pt x="3439016" y="3447495"/>
                  <a:pt x="3432108" y="3461309"/>
                </a:cubicBezTo>
                <a:cubicBezTo>
                  <a:pt x="3420027" y="3485470"/>
                  <a:pt x="3395697" y="3503110"/>
                  <a:pt x="3387154" y="3528737"/>
                </a:cubicBezTo>
                <a:cubicBezTo>
                  <a:pt x="3370889" y="3577528"/>
                  <a:pt x="3384292" y="3554075"/>
                  <a:pt x="3342200" y="3596165"/>
                </a:cubicBezTo>
                <a:cubicBezTo>
                  <a:pt x="3334707" y="3618641"/>
                  <a:pt x="3336475" y="3646841"/>
                  <a:pt x="3319722" y="3663594"/>
                </a:cubicBezTo>
                <a:cubicBezTo>
                  <a:pt x="3199342" y="3783971"/>
                  <a:pt x="3382071" y="3598069"/>
                  <a:pt x="3252291" y="3742260"/>
                </a:cubicBezTo>
                <a:cubicBezTo>
                  <a:pt x="3231026" y="3765886"/>
                  <a:pt x="3207336" y="3787212"/>
                  <a:pt x="3184859" y="3809688"/>
                </a:cubicBezTo>
                <a:lnTo>
                  <a:pt x="3151144" y="3843402"/>
                </a:lnTo>
                <a:cubicBezTo>
                  <a:pt x="3129649" y="3907880"/>
                  <a:pt x="3155298" y="3847693"/>
                  <a:pt x="3106189" y="3910830"/>
                </a:cubicBezTo>
                <a:cubicBezTo>
                  <a:pt x="3089604" y="3932152"/>
                  <a:pt x="3076220" y="3955782"/>
                  <a:pt x="3061235" y="3978258"/>
                </a:cubicBezTo>
                <a:cubicBezTo>
                  <a:pt x="3053743" y="3989496"/>
                  <a:pt x="3051572" y="4007701"/>
                  <a:pt x="3038758" y="4011972"/>
                </a:cubicBezTo>
                <a:lnTo>
                  <a:pt x="3005042" y="4023210"/>
                </a:lnTo>
                <a:cubicBezTo>
                  <a:pt x="2995901" y="4050630"/>
                  <a:pt x="2993112" y="4068854"/>
                  <a:pt x="2971326" y="4090638"/>
                </a:cubicBezTo>
                <a:cubicBezTo>
                  <a:pt x="2961775" y="4100189"/>
                  <a:pt x="2948849" y="4105622"/>
                  <a:pt x="2937610" y="4113114"/>
                </a:cubicBezTo>
                <a:cubicBezTo>
                  <a:pt x="2930118" y="4124352"/>
                  <a:pt x="2925680" y="4138391"/>
                  <a:pt x="2915133" y="4146828"/>
                </a:cubicBezTo>
                <a:cubicBezTo>
                  <a:pt x="2905882" y="4154228"/>
                  <a:pt x="2892306" y="4153400"/>
                  <a:pt x="2881417" y="4158066"/>
                </a:cubicBezTo>
                <a:cubicBezTo>
                  <a:pt x="2866018" y="4164665"/>
                  <a:pt x="2851009" y="4172230"/>
                  <a:pt x="2836463" y="4180542"/>
                </a:cubicBezTo>
                <a:cubicBezTo>
                  <a:pt x="2775462" y="4215398"/>
                  <a:pt x="2830846" y="4193652"/>
                  <a:pt x="2769031" y="4214256"/>
                </a:cubicBezTo>
                <a:cubicBezTo>
                  <a:pt x="2704237" y="4257451"/>
                  <a:pt x="2766743" y="4220053"/>
                  <a:pt x="2701600" y="4247970"/>
                </a:cubicBezTo>
                <a:cubicBezTo>
                  <a:pt x="2686201" y="4254569"/>
                  <a:pt x="2672044" y="4263848"/>
                  <a:pt x="2656645" y="4270447"/>
                </a:cubicBezTo>
                <a:cubicBezTo>
                  <a:pt x="2645757" y="4275113"/>
                  <a:pt x="2633526" y="4276387"/>
                  <a:pt x="2622930" y="4281685"/>
                </a:cubicBezTo>
                <a:cubicBezTo>
                  <a:pt x="2545319" y="4320489"/>
                  <a:pt x="2637817" y="4292011"/>
                  <a:pt x="2544260" y="4315399"/>
                </a:cubicBezTo>
                <a:cubicBezTo>
                  <a:pt x="2477249" y="4360071"/>
                  <a:pt x="2536699" y="4327897"/>
                  <a:pt x="2409396" y="4349113"/>
                </a:cubicBezTo>
                <a:cubicBezTo>
                  <a:pt x="2367025" y="4356174"/>
                  <a:pt x="2380797" y="4363412"/>
                  <a:pt x="2341965" y="4382827"/>
                </a:cubicBezTo>
                <a:cubicBezTo>
                  <a:pt x="2331369" y="4388125"/>
                  <a:pt x="2318605" y="4388312"/>
                  <a:pt x="2308249" y="4394065"/>
                </a:cubicBezTo>
                <a:cubicBezTo>
                  <a:pt x="2284635" y="4407183"/>
                  <a:pt x="2263295" y="4424033"/>
                  <a:pt x="2240818" y="4439017"/>
                </a:cubicBezTo>
                <a:lnTo>
                  <a:pt x="2207102" y="4461493"/>
                </a:lnTo>
                <a:cubicBezTo>
                  <a:pt x="2199610" y="4476477"/>
                  <a:pt x="2190847" y="4490891"/>
                  <a:pt x="2184625" y="4506445"/>
                </a:cubicBezTo>
                <a:cubicBezTo>
                  <a:pt x="2175826" y="4528442"/>
                  <a:pt x="2176362" y="4554920"/>
                  <a:pt x="2162147" y="4573873"/>
                </a:cubicBezTo>
                <a:cubicBezTo>
                  <a:pt x="2122074" y="4627302"/>
                  <a:pt x="2141677" y="4605581"/>
                  <a:pt x="2105954" y="4641301"/>
                </a:cubicBezTo>
                <a:cubicBezTo>
                  <a:pt x="2083477" y="4633809"/>
                  <a:pt x="2057803" y="4632596"/>
                  <a:pt x="2038523" y="4618825"/>
                </a:cubicBezTo>
                <a:cubicBezTo>
                  <a:pt x="2028883" y="4611940"/>
                  <a:pt x="2030538" y="4596501"/>
                  <a:pt x="2027284" y="4585111"/>
                </a:cubicBezTo>
                <a:cubicBezTo>
                  <a:pt x="1999061" y="4486333"/>
                  <a:pt x="2031754" y="4587280"/>
                  <a:pt x="2004807" y="4506445"/>
                </a:cubicBezTo>
                <a:cubicBezTo>
                  <a:pt x="2001061" y="4379081"/>
                  <a:pt x="2000446" y="4251586"/>
                  <a:pt x="1993568" y="4124352"/>
                </a:cubicBezTo>
                <a:cubicBezTo>
                  <a:pt x="1992929" y="4112523"/>
                  <a:pt x="1990707" y="4099014"/>
                  <a:pt x="1982330" y="4090638"/>
                </a:cubicBezTo>
                <a:cubicBezTo>
                  <a:pt x="1963228" y="4071537"/>
                  <a:pt x="1914898" y="4045686"/>
                  <a:pt x="1914898" y="4045686"/>
                </a:cubicBezTo>
                <a:cubicBezTo>
                  <a:pt x="1907406" y="4034448"/>
                  <a:pt x="1901972" y="4021522"/>
                  <a:pt x="1892421" y="4011972"/>
                </a:cubicBezTo>
                <a:cubicBezTo>
                  <a:pt x="1882870" y="4002421"/>
                  <a:pt x="1869082" y="3998143"/>
                  <a:pt x="1858705" y="3989496"/>
                </a:cubicBezTo>
                <a:cubicBezTo>
                  <a:pt x="1846495" y="3979322"/>
                  <a:pt x="1837200" y="3965956"/>
                  <a:pt x="1824990" y="3955782"/>
                </a:cubicBezTo>
                <a:cubicBezTo>
                  <a:pt x="1814613" y="3947135"/>
                  <a:pt x="1801651" y="3941953"/>
                  <a:pt x="1791274" y="3933306"/>
                </a:cubicBezTo>
                <a:cubicBezTo>
                  <a:pt x="1779064" y="3923132"/>
                  <a:pt x="1771452" y="3907310"/>
                  <a:pt x="1757558" y="3899592"/>
                </a:cubicBezTo>
                <a:cubicBezTo>
                  <a:pt x="1736846" y="3888086"/>
                  <a:pt x="1712603" y="3884608"/>
                  <a:pt x="1690126" y="3877116"/>
                </a:cubicBezTo>
                <a:lnTo>
                  <a:pt x="1656411" y="3865878"/>
                </a:lnTo>
                <a:cubicBezTo>
                  <a:pt x="1533120" y="3742596"/>
                  <a:pt x="1681151" y="3875198"/>
                  <a:pt x="1566502" y="3809688"/>
                </a:cubicBezTo>
                <a:cubicBezTo>
                  <a:pt x="1448644" y="3742344"/>
                  <a:pt x="1604337" y="3799823"/>
                  <a:pt x="1499070" y="3764736"/>
                </a:cubicBezTo>
                <a:cubicBezTo>
                  <a:pt x="1487832" y="3757244"/>
                  <a:pt x="1474906" y="3751810"/>
                  <a:pt x="1465355" y="3742260"/>
                </a:cubicBezTo>
                <a:cubicBezTo>
                  <a:pt x="1455804" y="3732710"/>
                  <a:pt x="1453424" y="3716983"/>
                  <a:pt x="1442877" y="3708546"/>
                </a:cubicBezTo>
                <a:cubicBezTo>
                  <a:pt x="1433626" y="3701146"/>
                  <a:pt x="1420400" y="3701054"/>
                  <a:pt x="1409162" y="3697308"/>
                </a:cubicBezTo>
                <a:cubicBezTo>
                  <a:pt x="1405416" y="3686070"/>
                  <a:pt x="1405323" y="3672844"/>
                  <a:pt x="1397923" y="3663594"/>
                </a:cubicBezTo>
                <a:cubicBezTo>
                  <a:pt x="1389485" y="3653047"/>
                  <a:pt x="1371366" y="3652572"/>
                  <a:pt x="1364207" y="3641118"/>
                </a:cubicBezTo>
                <a:cubicBezTo>
                  <a:pt x="1351650" y="3621027"/>
                  <a:pt x="1349222" y="3596165"/>
                  <a:pt x="1341730" y="3573689"/>
                </a:cubicBezTo>
                <a:cubicBezTo>
                  <a:pt x="1337984" y="3562451"/>
                  <a:pt x="1340349" y="3546546"/>
                  <a:pt x="1330492" y="3539975"/>
                </a:cubicBezTo>
                <a:lnTo>
                  <a:pt x="1296776" y="3517499"/>
                </a:lnTo>
                <a:cubicBezTo>
                  <a:pt x="1279791" y="3449566"/>
                  <a:pt x="1290420" y="3487195"/>
                  <a:pt x="1263060" y="3405119"/>
                </a:cubicBezTo>
                <a:cubicBezTo>
                  <a:pt x="1259314" y="3393881"/>
                  <a:pt x="1258929" y="3380882"/>
                  <a:pt x="1251821" y="3371405"/>
                </a:cubicBezTo>
                <a:cubicBezTo>
                  <a:pt x="1201900" y="3304846"/>
                  <a:pt x="1228492" y="3342032"/>
                  <a:pt x="1173151" y="3259025"/>
                </a:cubicBezTo>
                <a:cubicBezTo>
                  <a:pt x="1165659" y="3247787"/>
                  <a:pt x="1154945" y="3238124"/>
                  <a:pt x="1150674" y="3225311"/>
                </a:cubicBezTo>
                <a:cubicBezTo>
                  <a:pt x="1146928" y="3214073"/>
                  <a:pt x="1147812" y="3199973"/>
                  <a:pt x="1139435" y="3191597"/>
                </a:cubicBezTo>
                <a:cubicBezTo>
                  <a:pt x="1127588" y="3179751"/>
                  <a:pt x="1107884" y="3179173"/>
                  <a:pt x="1094481" y="3169121"/>
                </a:cubicBezTo>
                <a:cubicBezTo>
                  <a:pt x="1077528" y="3156407"/>
                  <a:pt x="1065617" y="3137960"/>
                  <a:pt x="1049527" y="3124169"/>
                </a:cubicBezTo>
                <a:cubicBezTo>
                  <a:pt x="1022147" y="3100702"/>
                  <a:pt x="1002743" y="3097437"/>
                  <a:pt x="970857" y="3079217"/>
                </a:cubicBezTo>
                <a:cubicBezTo>
                  <a:pt x="917586" y="3048778"/>
                  <a:pt x="954142" y="3065289"/>
                  <a:pt x="903425" y="3023027"/>
                </a:cubicBezTo>
                <a:cubicBezTo>
                  <a:pt x="862416" y="2988855"/>
                  <a:pt x="872281" y="3013491"/>
                  <a:pt x="835993" y="2966837"/>
                </a:cubicBezTo>
                <a:cubicBezTo>
                  <a:pt x="819408" y="2945514"/>
                  <a:pt x="806024" y="2921884"/>
                  <a:pt x="791039" y="2899408"/>
                </a:cubicBezTo>
                <a:cubicBezTo>
                  <a:pt x="783547" y="2888170"/>
                  <a:pt x="772833" y="2878507"/>
                  <a:pt x="768562" y="2865694"/>
                </a:cubicBezTo>
                <a:cubicBezTo>
                  <a:pt x="753052" y="2819167"/>
                  <a:pt x="763894" y="2841836"/>
                  <a:pt x="734846" y="2798266"/>
                </a:cubicBezTo>
                <a:cubicBezTo>
                  <a:pt x="707343" y="2715760"/>
                  <a:pt x="729122" y="2747590"/>
                  <a:pt x="678653" y="2697124"/>
                </a:cubicBezTo>
                <a:cubicBezTo>
                  <a:pt x="674907" y="2685886"/>
                  <a:pt x="674523" y="2672887"/>
                  <a:pt x="667415" y="2663410"/>
                </a:cubicBezTo>
                <a:cubicBezTo>
                  <a:pt x="651521" y="2642219"/>
                  <a:pt x="629953" y="2625950"/>
                  <a:pt x="611222" y="2607220"/>
                </a:cubicBezTo>
                <a:cubicBezTo>
                  <a:pt x="603729" y="2599728"/>
                  <a:pt x="594622" y="2593560"/>
                  <a:pt x="588744" y="2584744"/>
                </a:cubicBezTo>
                <a:cubicBezTo>
                  <a:pt x="581252" y="2573506"/>
                  <a:pt x="575818" y="2560580"/>
                  <a:pt x="566267" y="2551030"/>
                </a:cubicBezTo>
                <a:cubicBezTo>
                  <a:pt x="556716" y="2541479"/>
                  <a:pt x="542591" y="2537589"/>
                  <a:pt x="532551" y="2528554"/>
                </a:cubicBezTo>
                <a:cubicBezTo>
                  <a:pt x="504986" y="2503747"/>
                  <a:pt x="453881" y="2449888"/>
                  <a:pt x="453881" y="2449888"/>
                </a:cubicBezTo>
                <a:cubicBezTo>
                  <a:pt x="450135" y="2438650"/>
                  <a:pt x="448396" y="2426529"/>
                  <a:pt x="442643" y="2416174"/>
                </a:cubicBezTo>
                <a:cubicBezTo>
                  <a:pt x="429524" y="2392560"/>
                  <a:pt x="397688" y="2348746"/>
                  <a:pt x="397688" y="2348746"/>
                </a:cubicBezTo>
                <a:cubicBezTo>
                  <a:pt x="393942" y="2337508"/>
                  <a:pt x="386450" y="2326878"/>
                  <a:pt x="386450" y="2315032"/>
                </a:cubicBezTo>
                <a:cubicBezTo>
                  <a:pt x="386450" y="2273606"/>
                  <a:pt x="396238" y="2271529"/>
                  <a:pt x="420166" y="2247603"/>
                </a:cubicBezTo>
                <a:cubicBezTo>
                  <a:pt x="427569" y="2225393"/>
                  <a:pt x="434075" y="2196019"/>
                  <a:pt x="453881" y="2180175"/>
                </a:cubicBezTo>
                <a:cubicBezTo>
                  <a:pt x="463132" y="2172775"/>
                  <a:pt x="476358" y="2172683"/>
                  <a:pt x="487597" y="2168937"/>
                </a:cubicBezTo>
                <a:cubicBezTo>
                  <a:pt x="512943" y="2092905"/>
                  <a:pt x="505266" y="2130471"/>
                  <a:pt x="487597" y="1989129"/>
                </a:cubicBezTo>
                <a:cubicBezTo>
                  <a:pt x="486128" y="1977374"/>
                  <a:pt x="483758" y="1964665"/>
                  <a:pt x="476358" y="1955415"/>
                </a:cubicBezTo>
                <a:cubicBezTo>
                  <a:pt x="467920" y="1944868"/>
                  <a:pt x="453881" y="1940431"/>
                  <a:pt x="442643" y="1932939"/>
                </a:cubicBezTo>
                <a:cubicBezTo>
                  <a:pt x="414393" y="1848197"/>
                  <a:pt x="455786" y="1949369"/>
                  <a:pt x="397688" y="1876749"/>
                </a:cubicBezTo>
                <a:cubicBezTo>
                  <a:pt x="390288" y="1867499"/>
                  <a:pt x="391116" y="1853923"/>
                  <a:pt x="386450" y="1843035"/>
                </a:cubicBezTo>
                <a:cubicBezTo>
                  <a:pt x="379851" y="1827637"/>
                  <a:pt x="370573" y="1813481"/>
                  <a:pt x="363973" y="1798083"/>
                </a:cubicBezTo>
                <a:cubicBezTo>
                  <a:pt x="352486" y="1771282"/>
                  <a:pt x="345717" y="1735620"/>
                  <a:pt x="341495" y="1708179"/>
                </a:cubicBezTo>
                <a:cubicBezTo>
                  <a:pt x="336902" y="1678329"/>
                  <a:pt x="340579" y="1646657"/>
                  <a:pt x="330257" y="1618274"/>
                </a:cubicBezTo>
                <a:cubicBezTo>
                  <a:pt x="324825" y="1603338"/>
                  <a:pt x="307780" y="1595798"/>
                  <a:pt x="296541" y="1584560"/>
                </a:cubicBezTo>
                <a:cubicBezTo>
                  <a:pt x="287491" y="1548363"/>
                  <a:pt x="285428" y="1526298"/>
                  <a:pt x="262825" y="1494656"/>
                </a:cubicBezTo>
                <a:cubicBezTo>
                  <a:pt x="253587" y="1481723"/>
                  <a:pt x="238867" y="1473487"/>
                  <a:pt x="229109" y="1460942"/>
                </a:cubicBezTo>
                <a:cubicBezTo>
                  <a:pt x="212524" y="1439620"/>
                  <a:pt x="192698" y="1419141"/>
                  <a:pt x="184155" y="1393514"/>
                </a:cubicBezTo>
                <a:cubicBezTo>
                  <a:pt x="180409" y="1382276"/>
                  <a:pt x="181293" y="1368176"/>
                  <a:pt x="172916" y="1359800"/>
                </a:cubicBezTo>
                <a:cubicBezTo>
                  <a:pt x="164539" y="1351424"/>
                  <a:pt x="150439" y="1352308"/>
                  <a:pt x="139201" y="1348562"/>
                </a:cubicBezTo>
                <a:cubicBezTo>
                  <a:pt x="126592" y="1310739"/>
                  <a:pt x="127704" y="1308778"/>
                  <a:pt x="105485" y="1269896"/>
                </a:cubicBezTo>
                <a:cubicBezTo>
                  <a:pt x="98784" y="1258169"/>
                  <a:pt x="92559" y="1245732"/>
                  <a:pt x="83008" y="1236182"/>
                </a:cubicBezTo>
                <a:cubicBezTo>
                  <a:pt x="73457" y="1226631"/>
                  <a:pt x="60531" y="1221198"/>
                  <a:pt x="49292" y="1213706"/>
                </a:cubicBezTo>
                <a:cubicBezTo>
                  <a:pt x="45546" y="1198722"/>
                  <a:pt x="44137" y="1182950"/>
                  <a:pt x="38053" y="1168754"/>
                </a:cubicBezTo>
                <a:cubicBezTo>
                  <a:pt x="32732" y="1156340"/>
                  <a:pt x="21616" y="1147121"/>
                  <a:pt x="15576" y="1135040"/>
                </a:cubicBezTo>
                <a:cubicBezTo>
                  <a:pt x="10278" y="1124445"/>
                  <a:pt x="8084" y="1112564"/>
                  <a:pt x="4338" y="1101326"/>
                </a:cubicBezTo>
                <a:cubicBezTo>
                  <a:pt x="5743" y="1080252"/>
                  <a:pt x="0" y="952667"/>
                  <a:pt x="26815" y="899041"/>
                </a:cubicBezTo>
                <a:cubicBezTo>
                  <a:pt x="32856" y="886960"/>
                  <a:pt x="38916" y="873973"/>
                  <a:pt x="49292" y="865327"/>
                </a:cubicBezTo>
                <a:cubicBezTo>
                  <a:pt x="62162" y="854602"/>
                  <a:pt x="79880" y="851470"/>
                  <a:pt x="94246" y="842851"/>
                </a:cubicBezTo>
                <a:cubicBezTo>
                  <a:pt x="117411" y="828953"/>
                  <a:pt x="139201" y="812883"/>
                  <a:pt x="161678" y="797899"/>
                </a:cubicBezTo>
                <a:lnTo>
                  <a:pt x="195394" y="775423"/>
                </a:lnTo>
                <a:cubicBezTo>
                  <a:pt x="299156" y="706251"/>
                  <a:pt x="171523" y="794519"/>
                  <a:pt x="251587" y="730471"/>
                </a:cubicBezTo>
                <a:cubicBezTo>
                  <a:pt x="262134" y="722034"/>
                  <a:pt x="245967" y="736090"/>
                  <a:pt x="262825" y="730471"/>
                </a:cubicBezTo>
                <a:close/>
              </a:path>
            </a:pathLst>
          </a:custGeom>
          <a:solidFill>
            <a:schemeClr val="accent6">
              <a:lumMod val="90000"/>
              <a:alpha val="25000"/>
            </a:schemeClr>
          </a:solidFill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83443631-715C-4EE7-AF64-A5A688431AF1}"/>
              </a:ext>
            </a:extLst>
          </p:cNvPr>
          <p:cNvSpPr/>
          <p:nvPr/>
        </p:nvSpPr>
        <p:spPr>
          <a:xfrm>
            <a:off x="5946775" y="2728914"/>
            <a:ext cx="2063750" cy="2198687"/>
          </a:xfrm>
          <a:custGeom>
            <a:avLst/>
            <a:gdLst>
              <a:gd name="connsiteX0" fmla="*/ 773441 w 2639048"/>
              <a:gd name="connsiteY0" fmla="*/ 1708178 h 2742076"/>
              <a:gd name="connsiteX1" fmla="*/ 863350 w 2639048"/>
              <a:gd name="connsiteY1" fmla="*/ 1719416 h 2742076"/>
              <a:gd name="connsiteX2" fmla="*/ 930782 w 2639048"/>
              <a:gd name="connsiteY2" fmla="*/ 1764368 h 2742076"/>
              <a:gd name="connsiteX3" fmla="*/ 975736 w 2639048"/>
              <a:gd name="connsiteY3" fmla="*/ 1831796 h 2742076"/>
              <a:gd name="connsiteX4" fmla="*/ 1009452 w 2639048"/>
              <a:gd name="connsiteY4" fmla="*/ 1865510 h 2742076"/>
              <a:gd name="connsiteX5" fmla="*/ 1110599 w 2639048"/>
              <a:gd name="connsiteY5" fmla="*/ 1854272 h 2742076"/>
              <a:gd name="connsiteX6" fmla="*/ 1144315 w 2639048"/>
              <a:gd name="connsiteY6" fmla="*/ 1865510 h 2742076"/>
              <a:gd name="connsiteX7" fmla="*/ 1155553 w 2639048"/>
              <a:gd name="connsiteY7" fmla="*/ 1899224 h 2742076"/>
              <a:gd name="connsiteX8" fmla="*/ 1133076 w 2639048"/>
              <a:gd name="connsiteY8" fmla="*/ 2056557 h 2742076"/>
              <a:gd name="connsiteX9" fmla="*/ 1121838 w 2639048"/>
              <a:gd name="connsiteY9" fmla="*/ 2101509 h 2742076"/>
              <a:gd name="connsiteX10" fmla="*/ 1099361 w 2639048"/>
              <a:gd name="connsiteY10" fmla="*/ 2146461 h 2742076"/>
              <a:gd name="connsiteX11" fmla="*/ 1088122 w 2639048"/>
              <a:gd name="connsiteY11" fmla="*/ 2180175 h 2742076"/>
              <a:gd name="connsiteX12" fmla="*/ 1121838 w 2639048"/>
              <a:gd name="connsiteY12" fmla="*/ 2315031 h 2742076"/>
              <a:gd name="connsiteX13" fmla="*/ 1155553 w 2639048"/>
              <a:gd name="connsiteY13" fmla="*/ 2337507 h 2742076"/>
              <a:gd name="connsiteX14" fmla="*/ 1189269 w 2639048"/>
              <a:gd name="connsiteY14" fmla="*/ 2404935 h 2742076"/>
              <a:gd name="connsiteX15" fmla="*/ 1200508 w 2639048"/>
              <a:gd name="connsiteY15" fmla="*/ 2438649 h 2742076"/>
              <a:gd name="connsiteX16" fmla="*/ 1211746 w 2639048"/>
              <a:gd name="connsiteY16" fmla="*/ 2663410 h 2742076"/>
              <a:gd name="connsiteX17" fmla="*/ 1222985 w 2639048"/>
              <a:gd name="connsiteY17" fmla="*/ 2708362 h 2742076"/>
              <a:gd name="connsiteX18" fmla="*/ 1290417 w 2639048"/>
              <a:gd name="connsiteY18" fmla="*/ 2742076 h 2742076"/>
              <a:gd name="connsiteX19" fmla="*/ 1324132 w 2639048"/>
              <a:gd name="connsiteY19" fmla="*/ 2719600 h 2742076"/>
              <a:gd name="connsiteX20" fmla="*/ 1357848 w 2639048"/>
              <a:gd name="connsiteY20" fmla="*/ 2584743 h 2742076"/>
              <a:gd name="connsiteX21" fmla="*/ 1380325 w 2639048"/>
              <a:gd name="connsiteY21" fmla="*/ 2517315 h 2742076"/>
              <a:gd name="connsiteX22" fmla="*/ 1425280 w 2639048"/>
              <a:gd name="connsiteY22" fmla="*/ 2506077 h 2742076"/>
              <a:gd name="connsiteX23" fmla="*/ 1537666 w 2639048"/>
              <a:gd name="connsiteY23" fmla="*/ 2483601 h 2742076"/>
              <a:gd name="connsiteX24" fmla="*/ 1593859 w 2639048"/>
              <a:gd name="connsiteY24" fmla="*/ 2438649 h 2742076"/>
              <a:gd name="connsiteX25" fmla="*/ 1605097 w 2639048"/>
              <a:gd name="connsiteY25" fmla="*/ 2371221 h 2742076"/>
              <a:gd name="connsiteX26" fmla="*/ 1593859 w 2639048"/>
              <a:gd name="connsiteY26" fmla="*/ 2090271 h 2742076"/>
              <a:gd name="connsiteX27" fmla="*/ 1582620 w 2639048"/>
              <a:gd name="connsiteY27" fmla="*/ 2056557 h 2742076"/>
              <a:gd name="connsiteX28" fmla="*/ 1560143 w 2639048"/>
              <a:gd name="connsiteY28" fmla="*/ 1921700 h 2742076"/>
              <a:gd name="connsiteX29" fmla="*/ 1571381 w 2639048"/>
              <a:gd name="connsiteY29" fmla="*/ 1820558 h 2742076"/>
              <a:gd name="connsiteX30" fmla="*/ 1638813 w 2639048"/>
              <a:gd name="connsiteY30" fmla="*/ 1865510 h 2742076"/>
              <a:gd name="connsiteX31" fmla="*/ 1650052 w 2639048"/>
              <a:gd name="connsiteY31" fmla="*/ 1809320 h 2742076"/>
              <a:gd name="connsiteX32" fmla="*/ 1695006 w 2639048"/>
              <a:gd name="connsiteY32" fmla="*/ 1820558 h 2742076"/>
              <a:gd name="connsiteX33" fmla="*/ 1762438 w 2639048"/>
              <a:gd name="connsiteY33" fmla="*/ 1854272 h 2742076"/>
              <a:gd name="connsiteX34" fmla="*/ 1796153 w 2639048"/>
              <a:gd name="connsiteY34" fmla="*/ 1865510 h 2742076"/>
              <a:gd name="connsiteX35" fmla="*/ 1784915 w 2639048"/>
              <a:gd name="connsiteY35" fmla="*/ 1786844 h 2742076"/>
              <a:gd name="connsiteX36" fmla="*/ 1773676 w 2639048"/>
              <a:gd name="connsiteY36" fmla="*/ 1753130 h 2742076"/>
              <a:gd name="connsiteX37" fmla="*/ 1796153 w 2639048"/>
              <a:gd name="connsiteY37" fmla="*/ 1719416 h 2742076"/>
              <a:gd name="connsiteX38" fmla="*/ 1908539 w 2639048"/>
              <a:gd name="connsiteY38" fmla="*/ 1708178 h 2742076"/>
              <a:gd name="connsiteX39" fmla="*/ 1942255 w 2639048"/>
              <a:gd name="connsiteY39" fmla="*/ 1629512 h 2742076"/>
              <a:gd name="connsiteX40" fmla="*/ 1964732 w 2639048"/>
              <a:gd name="connsiteY40" fmla="*/ 1595798 h 2742076"/>
              <a:gd name="connsiteX41" fmla="*/ 1975971 w 2639048"/>
              <a:gd name="connsiteY41" fmla="*/ 1562084 h 2742076"/>
              <a:gd name="connsiteX42" fmla="*/ 2009687 w 2639048"/>
              <a:gd name="connsiteY42" fmla="*/ 1528370 h 2742076"/>
              <a:gd name="connsiteX43" fmla="*/ 2065880 w 2639048"/>
              <a:gd name="connsiteY43" fmla="*/ 1460942 h 2742076"/>
              <a:gd name="connsiteX44" fmla="*/ 2110834 w 2639048"/>
              <a:gd name="connsiteY44" fmla="*/ 1348562 h 2742076"/>
              <a:gd name="connsiteX45" fmla="*/ 2122072 w 2639048"/>
              <a:gd name="connsiteY45" fmla="*/ 1314848 h 2742076"/>
              <a:gd name="connsiteX46" fmla="*/ 2167027 w 2639048"/>
              <a:gd name="connsiteY46" fmla="*/ 1247419 h 2742076"/>
              <a:gd name="connsiteX47" fmla="*/ 2189504 w 2639048"/>
              <a:gd name="connsiteY47" fmla="*/ 1213705 h 2742076"/>
              <a:gd name="connsiteX48" fmla="*/ 2223220 w 2639048"/>
              <a:gd name="connsiteY48" fmla="*/ 1168753 h 2742076"/>
              <a:gd name="connsiteX49" fmla="*/ 2256936 w 2639048"/>
              <a:gd name="connsiteY49" fmla="*/ 1135039 h 2742076"/>
              <a:gd name="connsiteX50" fmla="*/ 2301890 w 2639048"/>
              <a:gd name="connsiteY50" fmla="*/ 1067611 h 2742076"/>
              <a:gd name="connsiteX51" fmla="*/ 2346844 w 2639048"/>
              <a:gd name="connsiteY51" fmla="*/ 988945 h 2742076"/>
              <a:gd name="connsiteX52" fmla="*/ 2358083 w 2639048"/>
              <a:gd name="connsiteY52" fmla="*/ 943993 h 2742076"/>
              <a:gd name="connsiteX53" fmla="*/ 2380560 w 2639048"/>
              <a:gd name="connsiteY53" fmla="*/ 910279 h 2742076"/>
              <a:gd name="connsiteX54" fmla="*/ 2391799 w 2639048"/>
              <a:gd name="connsiteY54" fmla="*/ 876565 h 2742076"/>
              <a:gd name="connsiteX55" fmla="*/ 2447992 w 2639048"/>
              <a:gd name="connsiteY55" fmla="*/ 809137 h 2742076"/>
              <a:gd name="connsiteX56" fmla="*/ 2470469 w 2639048"/>
              <a:gd name="connsiteY56" fmla="*/ 775423 h 2742076"/>
              <a:gd name="connsiteX57" fmla="*/ 2504185 w 2639048"/>
              <a:gd name="connsiteY57" fmla="*/ 741709 h 2742076"/>
              <a:gd name="connsiteX58" fmla="*/ 2560378 w 2639048"/>
              <a:gd name="connsiteY58" fmla="*/ 663043 h 2742076"/>
              <a:gd name="connsiteX59" fmla="*/ 2605332 w 2639048"/>
              <a:gd name="connsiteY59" fmla="*/ 606852 h 2742076"/>
              <a:gd name="connsiteX60" fmla="*/ 2639048 w 2639048"/>
              <a:gd name="connsiteY60" fmla="*/ 539424 h 2742076"/>
              <a:gd name="connsiteX61" fmla="*/ 2627809 w 2639048"/>
              <a:gd name="connsiteY61" fmla="*/ 494472 h 2742076"/>
              <a:gd name="connsiteX62" fmla="*/ 2571616 w 2639048"/>
              <a:gd name="connsiteY62" fmla="*/ 438282 h 2742076"/>
              <a:gd name="connsiteX63" fmla="*/ 2537900 w 2639048"/>
              <a:gd name="connsiteY63" fmla="*/ 427044 h 2742076"/>
              <a:gd name="connsiteX64" fmla="*/ 2515423 w 2639048"/>
              <a:gd name="connsiteY64" fmla="*/ 382092 h 2742076"/>
              <a:gd name="connsiteX65" fmla="*/ 2481707 w 2639048"/>
              <a:gd name="connsiteY65" fmla="*/ 359616 h 2742076"/>
              <a:gd name="connsiteX66" fmla="*/ 2459230 w 2639048"/>
              <a:gd name="connsiteY66" fmla="*/ 325902 h 2742076"/>
              <a:gd name="connsiteX67" fmla="*/ 2425514 w 2639048"/>
              <a:gd name="connsiteY67" fmla="*/ 191046 h 2742076"/>
              <a:gd name="connsiteX68" fmla="*/ 2403037 w 2639048"/>
              <a:gd name="connsiteY68" fmla="*/ 101142 h 2742076"/>
              <a:gd name="connsiteX69" fmla="*/ 2391799 w 2639048"/>
              <a:gd name="connsiteY69" fmla="*/ 67428 h 2742076"/>
              <a:gd name="connsiteX70" fmla="*/ 2369322 w 2639048"/>
              <a:gd name="connsiteY70" fmla="*/ 33714 h 2742076"/>
              <a:gd name="connsiteX71" fmla="*/ 2346844 w 2639048"/>
              <a:gd name="connsiteY71" fmla="*/ 11238 h 2742076"/>
              <a:gd name="connsiteX72" fmla="*/ 2313129 w 2639048"/>
              <a:gd name="connsiteY72" fmla="*/ 0 h 2742076"/>
              <a:gd name="connsiteX73" fmla="*/ 2189504 w 2639048"/>
              <a:gd name="connsiteY73" fmla="*/ 11238 h 2742076"/>
              <a:gd name="connsiteX74" fmla="*/ 2122072 w 2639048"/>
              <a:gd name="connsiteY74" fmla="*/ 44952 h 2742076"/>
              <a:gd name="connsiteX75" fmla="*/ 2077118 w 2639048"/>
              <a:gd name="connsiteY75" fmla="*/ 67428 h 2742076"/>
              <a:gd name="connsiteX76" fmla="*/ 1964732 w 2639048"/>
              <a:gd name="connsiteY76" fmla="*/ 101142 h 2742076"/>
              <a:gd name="connsiteX77" fmla="*/ 1897301 w 2639048"/>
              <a:gd name="connsiteY77" fmla="*/ 123618 h 2742076"/>
              <a:gd name="connsiteX78" fmla="*/ 1863585 w 2639048"/>
              <a:gd name="connsiteY78" fmla="*/ 134856 h 2742076"/>
              <a:gd name="connsiteX79" fmla="*/ 1728722 w 2639048"/>
              <a:gd name="connsiteY79" fmla="*/ 157332 h 2742076"/>
              <a:gd name="connsiteX80" fmla="*/ 1695006 w 2639048"/>
              <a:gd name="connsiteY80" fmla="*/ 224760 h 2742076"/>
              <a:gd name="connsiteX81" fmla="*/ 1683767 w 2639048"/>
              <a:gd name="connsiteY81" fmla="*/ 258474 h 2742076"/>
              <a:gd name="connsiteX82" fmla="*/ 1661290 w 2639048"/>
              <a:gd name="connsiteY82" fmla="*/ 292188 h 2742076"/>
              <a:gd name="connsiteX83" fmla="*/ 1593859 w 2639048"/>
              <a:gd name="connsiteY83" fmla="*/ 325902 h 2742076"/>
              <a:gd name="connsiteX84" fmla="*/ 1548904 w 2639048"/>
              <a:gd name="connsiteY84" fmla="*/ 224760 h 2742076"/>
              <a:gd name="connsiteX85" fmla="*/ 1537666 w 2639048"/>
              <a:gd name="connsiteY85" fmla="*/ 191046 h 2742076"/>
              <a:gd name="connsiteX86" fmla="*/ 1481473 w 2639048"/>
              <a:gd name="connsiteY86" fmla="*/ 157332 h 2742076"/>
              <a:gd name="connsiteX87" fmla="*/ 1425280 w 2639048"/>
              <a:gd name="connsiteY87" fmla="*/ 168570 h 2742076"/>
              <a:gd name="connsiteX88" fmla="*/ 1380325 w 2639048"/>
              <a:gd name="connsiteY88" fmla="*/ 224760 h 2742076"/>
              <a:gd name="connsiteX89" fmla="*/ 1324132 w 2639048"/>
              <a:gd name="connsiteY89" fmla="*/ 247236 h 2742076"/>
              <a:gd name="connsiteX90" fmla="*/ 1312894 w 2639048"/>
              <a:gd name="connsiteY90" fmla="*/ 280950 h 2742076"/>
              <a:gd name="connsiteX91" fmla="*/ 1211746 w 2639048"/>
              <a:gd name="connsiteY91" fmla="*/ 325902 h 2742076"/>
              <a:gd name="connsiteX92" fmla="*/ 1178031 w 2639048"/>
              <a:gd name="connsiteY92" fmla="*/ 337140 h 2742076"/>
              <a:gd name="connsiteX93" fmla="*/ 1065645 w 2639048"/>
              <a:gd name="connsiteY93" fmla="*/ 314664 h 2742076"/>
              <a:gd name="connsiteX94" fmla="*/ 1031929 w 2639048"/>
              <a:gd name="connsiteY94" fmla="*/ 292188 h 2742076"/>
              <a:gd name="connsiteX95" fmla="*/ 975736 w 2639048"/>
              <a:gd name="connsiteY95" fmla="*/ 247236 h 2742076"/>
              <a:gd name="connsiteX96" fmla="*/ 953259 w 2639048"/>
              <a:gd name="connsiteY96" fmla="*/ 213522 h 2742076"/>
              <a:gd name="connsiteX97" fmla="*/ 919543 w 2639048"/>
              <a:gd name="connsiteY97" fmla="*/ 202284 h 2742076"/>
              <a:gd name="connsiteX98" fmla="*/ 582385 w 2639048"/>
              <a:gd name="connsiteY98" fmla="*/ 191046 h 2742076"/>
              <a:gd name="connsiteX99" fmla="*/ 402568 w 2639048"/>
              <a:gd name="connsiteY99" fmla="*/ 168570 h 2742076"/>
              <a:gd name="connsiteX100" fmla="*/ 368852 w 2639048"/>
              <a:gd name="connsiteY100" fmla="*/ 146094 h 2742076"/>
              <a:gd name="connsiteX101" fmla="*/ 346375 w 2639048"/>
              <a:gd name="connsiteY101" fmla="*/ 112380 h 2742076"/>
              <a:gd name="connsiteX102" fmla="*/ 267705 w 2639048"/>
              <a:gd name="connsiteY102" fmla="*/ 89904 h 2742076"/>
              <a:gd name="connsiteX103" fmla="*/ 200273 w 2639048"/>
              <a:gd name="connsiteY103" fmla="*/ 67428 h 2742076"/>
              <a:gd name="connsiteX104" fmla="*/ 87887 w 2639048"/>
              <a:gd name="connsiteY104" fmla="*/ 33714 h 2742076"/>
              <a:gd name="connsiteX105" fmla="*/ 31694 w 2639048"/>
              <a:gd name="connsiteY105" fmla="*/ 44952 h 2742076"/>
              <a:gd name="connsiteX106" fmla="*/ 76649 w 2639048"/>
              <a:gd name="connsiteY106" fmla="*/ 202284 h 2742076"/>
              <a:gd name="connsiteX107" fmla="*/ 110364 w 2639048"/>
              <a:gd name="connsiteY107" fmla="*/ 269712 h 2742076"/>
              <a:gd name="connsiteX108" fmla="*/ 132842 w 2639048"/>
              <a:gd name="connsiteY108" fmla="*/ 314664 h 2742076"/>
              <a:gd name="connsiteX109" fmla="*/ 177796 w 2639048"/>
              <a:gd name="connsiteY109" fmla="*/ 382092 h 2742076"/>
              <a:gd name="connsiteX110" fmla="*/ 211512 w 2639048"/>
              <a:gd name="connsiteY110" fmla="*/ 449520 h 2742076"/>
              <a:gd name="connsiteX111" fmla="*/ 245227 w 2639048"/>
              <a:gd name="connsiteY111" fmla="*/ 528186 h 2742076"/>
              <a:gd name="connsiteX112" fmla="*/ 256466 w 2639048"/>
              <a:gd name="connsiteY112" fmla="*/ 752947 h 2742076"/>
              <a:gd name="connsiteX113" fmla="*/ 267705 w 2639048"/>
              <a:gd name="connsiteY113" fmla="*/ 797899 h 2742076"/>
              <a:gd name="connsiteX114" fmla="*/ 301420 w 2639048"/>
              <a:gd name="connsiteY114" fmla="*/ 809137 h 2742076"/>
              <a:gd name="connsiteX115" fmla="*/ 346375 w 2639048"/>
              <a:gd name="connsiteY115" fmla="*/ 865327 h 2742076"/>
              <a:gd name="connsiteX116" fmla="*/ 357613 w 2639048"/>
              <a:gd name="connsiteY116" fmla="*/ 899041 h 2742076"/>
              <a:gd name="connsiteX117" fmla="*/ 380091 w 2639048"/>
              <a:gd name="connsiteY117" fmla="*/ 921517 h 2742076"/>
              <a:gd name="connsiteX118" fmla="*/ 402568 w 2639048"/>
              <a:gd name="connsiteY118" fmla="*/ 955231 h 2742076"/>
              <a:gd name="connsiteX119" fmla="*/ 413806 w 2639048"/>
              <a:gd name="connsiteY119" fmla="*/ 988945 h 2742076"/>
              <a:gd name="connsiteX120" fmla="*/ 380091 w 2639048"/>
              <a:gd name="connsiteY120" fmla="*/ 1101325 h 2742076"/>
              <a:gd name="connsiteX121" fmla="*/ 357613 w 2639048"/>
              <a:gd name="connsiteY121" fmla="*/ 1123801 h 2742076"/>
              <a:gd name="connsiteX122" fmla="*/ 335136 w 2639048"/>
              <a:gd name="connsiteY122" fmla="*/ 1168753 h 2742076"/>
              <a:gd name="connsiteX123" fmla="*/ 301420 w 2639048"/>
              <a:gd name="connsiteY123" fmla="*/ 1191229 h 2742076"/>
              <a:gd name="connsiteX124" fmla="*/ 312659 w 2639048"/>
              <a:gd name="connsiteY124" fmla="*/ 1281134 h 2742076"/>
              <a:gd name="connsiteX125" fmla="*/ 323898 w 2639048"/>
              <a:gd name="connsiteY125" fmla="*/ 1314848 h 2742076"/>
              <a:gd name="connsiteX126" fmla="*/ 357613 w 2639048"/>
              <a:gd name="connsiteY126" fmla="*/ 1337324 h 2742076"/>
              <a:gd name="connsiteX127" fmla="*/ 368852 w 2639048"/>
              <a:gd name="connsiteY127" fmla="*/ 1371038 h 2742076"/>
              <a:gd name="connsiteX128" fmla="*/ 425045 w 2639048"/>
              <a:gd name="connsiteY128" fmla="*/ 1438466 h 2742076"/>
              <a:gd name="connsiteX129" fmla="*/ 458761 w 2639048"/>
              <a:gd name="connsiteY129" fmla="*/ 1460942 h 2742076"/>
              <a:gd name="connsiteX130" fmla="*/ 514954 w 2639048"/>
              <a:gd name="connsiteY130" fmla="*/ 1472180 h 2742076"/>
              <a:gd name="connsiteX131" fmla="*/ 627340 w 2639048"/>
              <a:gd name="connsiteY131" fmla="*/ 1550846 h 2742076"/>
              <a:gd name="connsiteX132" fmla="*/ 672294 w 2639048"/>
              <a:gd name="connsiteY132" fmla="*/ 1562084 h 2742076"/>
              <a:gd name="connsiteX133" fmla="*/ 694771 w 2639048"/>
              <a:gd name="connsiteY133" fmla="*/ 1595798 h 2742076"/>
              <a:gd name="connsiteX134" fmla="*/ 706010 w 2639048"/>
              <a:gd name="connsiteY134" fmla="*/ 1629512 h 2742076"/>
              <a:gd name="connsiteX135" fmla="*/ 739726 w 2639048"/>
              <a:gd name="connsiteY135" fmla="*/ 1663226 h 2742076"/>
              <a:gd name="connsiteX136" fmla="*/ 773441 w 2639048"/>
              <a:gd name="connsiteY136" fmla="*/ 1708178 h 274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2639048" h="2742076">
                <a:moveTo>
                  <a:pt x="773441" y="1708178"/>
                </a:moveTo>
                <a:cubicBezTo>
                  <a:pt x="803411" y="1711924"/>
                  <a:pt x="834049" y="1712091"/>
                  <a:pt x="863350" y="1719416"/>
                </a:cubicBezTo>
                <a:cubicBezTo>
                  <a:pt x="888519" y="1725708"/>
                  <a:pt x="914964" y="1743279"/>
                  <a:pt x="930782" y="1764368"/>
                </a:cubicBezTo>
                <a:cubicBezTo>
                  <a:pt x="946991" y="1785978"/>
                  <a:pt x="956634" y="1812695"/>
                  <a:pt x="975736" y="1831796"/>
                </a:cubicBezTo>
                <a:lnTo>
                  <a:pt x="1009452" y="1865510"/>
                </a:lnTo>
                <a:cubicBezTo>
                  <a:pt x="1043168" y="1861764"/>
                  <a:pt x="1076676" y="1854272"/>
                  <a:pt x="1110599" y="1854272"/>
                </a:cubicBezTo>
                <a:cubicBezTo>
                  <a:pt x="1122446" y="1854272"/>
                  <a:pt x="1135938" y="1857133"/>
                  <a:pt x="1144315" y="1865510"/>
                </a:cubicBezTo>
                <a:cubicBezTo>
                  <a:pt x="1152691" y="1873886"/>
                  <a:pt x="1151807" y="1887986"/>
                  <a:pt x="1155553" y="1899224"/>
                </a:cubicBezTo>
                <a:cubicBezTo>
                  <a:pt x="1145734" y="1987593"/>
                  <a:pt x="1148981" y="1984987"/>
                  <a:pt x="1133076" y="2056557"/>
                </a:cubicBezTo>
                <a:cubicBezTo>
                  <a:pt x="1129725" y="2071634"/>
                  <a:pt x="1127261" y="2087047"/>
                  <a:pt x="1121838" y="2101509"/>
                </a:cubicBezTo>
                <a:cubicBezTo>
                  <a:pt x="1115956" y="2117195"/>
                  <a:pt x="1105961" y="2131063"/>
                  <a:pt x="1099361" y="2146461"/>
                </a:cubicBezTo>
                <a:cubicBezTo>
                  <a:pt x="1094694" y="2157349"/>
                  <a:pt x="1091868" y="2168937"/>
                  <a:pt x="1088122" y="2180175"/>
                </a:cubicBezTo>
                <a:cubicBezTo>
                  <a:pt x="1094371" y="2236408"/>
                  <a:pt x="1083125" y="2276319"/>
                  <a:pt x="1121838" y="2315031"/>
                </a:cubicBezTo>
                <a:cubicBezTo>
                  <a:pt x="1131389" y="2324581"/>
                  <a:pt x="1144315" y="2330015"/>
                  <a:pt x="1155553" y="2337507"/>
                </a:cubicBezTo>
                <a:cubicBezTo>
                  <a:pt x="1183802" y="2422248"/>
                  <a:pt x="1145696" y="2317794"/>
                  <a:pt x="1189269" y="2404935"/>
                </a:cubicBezTo>
                <a:cubicBezTo>
                  <a:pt x="1194567" y="2415530"/>
                  <a:pt x="1196762" y="2427411"/>
                  <a:pt x="1200508" y="2438649"/>
                </a:cubicBezTo>
                <a:cubicBezTo>
                  <a:pt x="1204254" y="2513569"/>
                  <a:pt x="1205516" y="2588655"/>
                  <a:pt x="1211746" y="2663410"/>
                </a:cubicBezTo>
                <a:cubicBezTo>
                  <a:pt x="1213029" y="2678802"/>
                  <a:pt x="1214417" y="2695511"/>
                  <a:pt x="1222985" y="2708362"/>
                </a:cubicBezTo>
                <a:cubicBezTo>
                  <a:pt x="1235435" y="2727035"/>
                  <a:pt x="1271185" y="2735666"/>
                  <a:pt x="1290417" y="2742076"/>
                </a:cubicBezTo>
                <a:cubicBezTo>
                  <a:pt x="1301655" y="2734584"/>
                  <a:pt x="1318091" y="2731681"/>
                  <a:pt x="1324132" y="2719600"/>
                </a:cubicBezTo>
                <a:cubicBezTo>
                  <a:pt x="1335381" y="2697103"/>
                  <a:pt x="1346606" y="2618468"/>
                  <a:pt x="1357848" y="2584743"/>
                </a:cubicBezTo>
                <a:cubicBezTo>
                  <a:pt x="1365340" y="2562267"/>
                  <a:pt x="1357340" y="2523061"/>
                  <a:pt x="1380325" y="2517315"/>
                </a:cubicBezTo>
                <a:cubicBezTo>
                  <a:pt x="1395310" y="2513569"/>
                  <a:pt x="1410177" y="2509313"/>
                  <a:pt x="1425280" y="2506077"/>
                </a:cubicBezTo>
                <a:cubicBezTo>
                  <a:pt x="1462636" y="2498073"/>
                  <a:pt x="1537666" y="2483601"/>
                  <a:pt x="1537666" y="2483601"/>
                </a:cubicBezTo>
                <a:cubicBezTo>
                  <a:pt x="1546173" y="2477930"/>
                  <a:pt x="1588522" y="2452881"/>
                  <a:pt x="1593859" y="2438649"/>
                </a:cubicBezTo>
                <a:cubicBezTo>
                  <a:pt x="1601860" y="2417314"/>
                  <a:pt x="1601351" y="2393697"/>
                  <a:pt x="1605097" y="2371221"/>
                </a:cubicBezTo>
                <a:cubicBezTo>
                  <a:pt x="1601351" y="2277571"/>
                  <a:pt x="1600537" y="2183758"/>
                  <a:pt x="1593859" y="2090271"/>
                </a:cubicBezTo>
                <a:cubicBezTo>
                  <a:pt x="1593015" y="2078455"/>
                  <a:pt x="1584568" y="2068242"/>
                  <a:pt x="1582620" y="2056557"/>
                </a:cubicBezTo>
                <a:cubicBezTo>
                  <a:pt x="1557524" y="1905994"/>
                  <a:pt x="1586490" y="2000743"/>
                  <a:pt x="1560143" y="1921700"/>
                </a:cubicBezTo>
                <a:cubicBezTo>
                  <a:pt x="1563889" y="1887986"/>
                  <a:pt x="1543777" y="1840274"/>
                  <a:pt x="1571381" y="1820558"/>
                </a:cubicBezTo>
                <a:cubicBezTo>
                  <a:pt x="1593363" y="1804857"/>
                  <a:pt x="1638813" y="1865510"/>
                  <a:pt x="1638813" y="1865510"/>
                </a:cubicBezTo>
                <a:cubicBezTo>
                  <a:pt x="1642559" y="1846780"/>
                  <a:pt x="1635136" y="1821252"/>
                  <a:pt x="1650052" y="1809320"/>
                </a:cubicBezTo>
                <a:cubicBezTo>
                  <a:pt x="1662113" y="1799671"/>
                  <a:pt x="1680154" y="1816315"/>
                  <a:pt x="1695006" y="1820558"/>
                </a:cubicBezTo>
                <a:cubicBezTo>
                  <a:pt x="1760919" y="1839389"/>
                  <a:pt x="1696765" y="1821437"/>
                  <a:pt x="1762438" y="1854272"/>
                </a:cubicBezTo>
                <a:cubicBezTo>
                  <a:pt x="1773034" y="1859570"/>
                  <a:pt x="1784915" y="1861764"/>
                  <a:pt x="1796153" y="1865510"/>
                </a:cubicBezTo>
                <a:cubicBezTo>
                  <a:pt x="1792407" y="1839288"/>
                  <a:pt x="1790110" y="1812818"/>
                  <a:pt x="1784915" y="1786844"/>
                </a:cubicBezTo>
                <a:cubicBezTo>
                  <a:pt x="1782592" y="1775228"/>
                  <a:pt x="1771729" y="1764815"/>
                  <a:pt x="1773676" y="1753130"/>
                </a:cubicBezTo>
                <a:cubicBezTo>
                  <a:pt x="1775896" y="1739807"/>
                  <a:pt x="1783339" y="1723687"/>
                  <a:pt x="1796153" y="1719416"/>
                </a:cubicBezTo>
                <a:cubicBezTo>
                  <a:pt x="1831870" y="1707511"/>
                  <a:pt x="1871077" y="1711924"/>
                  <a:pt x="1908539" y="1708178"/>
                </a:cubicBezTo>
                <a:cubicBezTo>
                  <a:pt x="1921148" y="1670355"/>
                  <a:pt x="1920036" y="1668394"/>
                  <a:pt x="1942255" y="1629512"/>
                </a:cubicBezTo>
                <a:cubicBezTo>
                  <a:pt x="1948956" y="1617785"/>
                  <a:pt x="1958691" y="1607879"/>
                  <a:pt x="1964732" y="1595798"/>
                </a:cubicBezTo>
                <a:cubicBezTo>
                  <a:pt x="1970030" y="1585203"/>
                  <a:pt x="1969400" y="1571940"/>
                  <a:pt x="1975971" y="1562084"/>
                </a:cubicBezTo>
                <a:cubicBezTo>
                  <a:pt x="1984787" y="1548860"/>
                  <a:pt x="1999512" y="1540579"/>
                  <a:pt x="2009687" y="1528370"/>
                </a:cubicBezTo>
                <a:cubicBezTo>
                  <a:pt x="2087921" y="1434494"/>
                  <a:pt x="1967377" y="1559439"/>
                  <a:pt x="2065880" y="1460942"/>
                </a:cubicBezTo>
                <a:cubicBezTo>
                  <a:pt x="2098952" y="1394801"/>
                  <a:pt x="2083060" y="1431881"/>
                  <a:pt x="2110834" y="1348562"/>
                </a:cubicBezTo>
                <a:cubicBezTo>
                  <a:pt x="2114580" y="1337324"/>
                  <a:pt x="2115501" y="1324704"/>
                  <a:pt x="2122072" y="1314848"/>
                </a:cubicBezTo>
                <a:lnTo>
                  <a:pt x="2167027" y="1247419"/>
                </a:lnTo>
                <a:cubicBezTo>
                  <a:pt x="2174519" y="1236181"/>
                  <a:pt x="2181400" y="1224510"/>
                  <a:pt x="2189504" y="1213705"/>
                </a:cubicBezTo>
                <a:cubicBezTo>
                  <a:pt x="2200743" y="1198721"/>
                  <a:pt x="2211030" y="1182974"/>
                  <a:pt x="2223220" y="1168753"/>
                </a:cubicBezTo>
                <a:cubicBezTo>
                  <a:pt x="2233564" y="1156686"/>
                  <a:pt x="2247178" y="1147584"/>
                  <a:pt x="2256936" y="1135039"/>
                </a:cubicBezTo>
                <a:cubicBezTo>
                  <a:pt x="2273521" y="1113717"/>
                  <a:pt x="2301890" y="1067611"/>
                  <a:pt x="2301890" y="1067611"/>
                </a:cubicBezTo>
                <a:cubicBezTo>
                  <a:pt x="2331444" y="949404"/>
                  <a:pt x="2287328" y="1093094"/>
                  <a:pt x="2346844" y="988945"/>
                </a:cubicBezTo>
                <a:cubicBezTo>
                  <a:pt x="2354507" y="975535"/>
                  <a:pt x="2351999" y="958189"/>
                  <a:pt x="2358083" y="943993"/>
                </a:cubicBezTo>
                <a:cubicBezTo>
                  <a:pt x="2363404" y="931579"/>
                  <a:pt x="2374519" y="922360"/>
                  <a:pt x="2380560" y="910279"/>
                </a:cubicBezTo>
                <a:cubicBezTo>
                  <a:pt x="2385858" y="899684"/>
                  <a:pt x="2386501" y="887160"/>
                  <a:pt x="2391799" y="876565"/>
                </a:cubicBezTo>
                <a:cubicBezTo>
                  <a:pt x="2412727" y="834711"/>
                  <a:pt x="2416922" y="846419"/>
                  <a:pt x="2447992" y="809137"/>
                </a:cubicBezTo>
                <a:cubicBezTo>
                  <a:pt x="2456639" y="798761"/>
                  <a:pt x="2461822" y="785799"/>
                  <a:pt x="2470469" y="775423"/>
                </a:cubicBezTo>
                <a:cubicBezTo>
                  <a:pt x="2480644" y="763214"/>
                  <a:pt x="2493841" y="753776"/>
                  <a:pt x="2504185" y="741709"/>
                </a:cubicBezTo>
                <a:cubicBezTo>
                  <a:pt x="2525088" y="717323"/>
                  <a:pt x="2542593" y="689718"/>
                  <a:pt x="2560378" y="663043"/>
                </a:cubicBezTo>
                <a:cubicBezTo>
                  <a:pt x="2582256" y="597410"/>
                  <a:pt x="2554498" y="657684"/>
                  <a:pt x="2605332" y="606852"/>
                </a:cubicBezTo>
                <a:cubicBezTo>
                  <a:pt x="2627118" y="585067"/>
                  <a:pt x="2629907" y="566844"/>
                  <a:pt x="2639048" y="539424"/>
                </a:cubicBezTo>
                <a:cubicBezTo>
                  <a:pt x="2635302" y="524440"/>
                  <a:pt x="2633893" y="508668"/>
                  <a:pt x="2627809" y="494472"/>
                </a:cubicBezTo>
                <a:cubicBezTo>
                  <a:pt x="2615548" y="465865"/>
                  <a:pt x="2598861" y="451904"/>
                  <a:pt x="2571616" y="438282"/>
                </a:cubicBezTo>
                <a:cubicBezTo>
                  <a:pt x="2561020" y="432984"/>
                  <a:pt x="2549139" y="430790"/>
                  <a:pt x="2537900" y="427044"/>
                </a:cubicBezTo>
                <a:cubicBezTo>
                  <a:pt x="2530408" y="412060"/>
                  <a:pt x="2526148" y="394962"/>
                  <a:pt x="2515423" y="382092"/>
                </a:cubicBezTo>
                <a:cubicBezTo>
                  <a:pt x="2506776" y="371716"/>
                  <a:pt x="2491258" y="369167"/>
                  <a:pt x="2481707" y="359616"/>
                </a:cubicBezTo>
                <a:cubicBezTo>
                  <a:pt x="2472156" y="350066"/>
                  <a:pt x="2466722" y="337140"/>
                  <a:pt x="2459230" y="325902"/>
                </a:cubicBezTo>
                <a:cubicBezTo>
                  <a:pt x="2438387" y="200846"/>
                  <a:pt x="2461135" y="315711"/>
                  <a:pt x="2425514" y="191046"/>
                </a:cubicBezTo>
                <a:cubicBezTo>
                  <a:pt x="2417027" y="161344"/>
                  <a:pt x="2412805" y="130447"/>
                  <a:pt x="2403037" y="101142"/>
                </a:cubicBezTo>
                <a:cubicBezTo>
                  <a:pt x="2399291" y="89904"/>
                  <a:pt x="2397097" y="78023"/>
                  <a:pt x="2391799" y="67428"/>
                </a:cubicBezTo>
                <a:cubicBezTo>
                  <a:pt x="2385759" y="55347"/>
                  <a:pt x="2377760" y="44261"/>
                  <a:pt x="2369322" y="33714"/>
                </a:cubicBezTo>
                <a:cubicBezTo>
                  <a:pt x="2362703" y="25440"/>
                  <a:pt x="2355930" y="16689"/>
                  <a:pt x="2346844" y="11238"/>
                </a:cubicBezTo>
                <a:cubicBezTo>
                  <a:pt x="2336686" y="5143"/>
                  <a:pt x="2324367" y="3746"/>
                  <a:pt x="2313129" y="0"/>
                </a:cubicBezTo>
                <a:cubicBezTo>
                  <a:pt x="2271921" y="3746"/>
                  <a:pt x="2230466" y="5387"/>
                  <a:pt x="2189504" y="11238"/>
                </a:cubicBezTo>
                <a:cubicBezTo>
                  <a:pt x="2155162" y="16144"/>
                  <a:pt x="2151749" y="27994"/>
                  <a:pt x="2122072" y="44952"/>
                </a:cubicBezTo>
                <a:cubicBezTo>
                  <a:pt x="2107526" y="53264"/>
                  <a:pt x="2092673" y="61206"/>
                  <a:pt x="2077118" y="67428"/>
                </a:cubicBezTo>
                <a:cubicBezTo>
                  <a:pt x="1997647" y="99215"/>
                  <a:pt x="2030969" y="81272"/>
                  <a:pt x="1964732" y="101142"/>
                </a:cubicBezTo>
                <a:cubicBezTo>
                  <a:pt x="1942038" y="107950"/>
                  <a:pt x="1919778" y="116126"/>
                  <a:pt x="1897301" y="123618"/>
                </a:cubicBezTo>
                <a:cubicBezTo>
                  <a:pt x="1886062" y="127364"/>
                  <a:pt x="1875270" y="132909"/>
                  <a:pt x="1863585" y="134856"/>
                </a:cubicBezTo>
                <a:lnTo>
                  <a:pt x="1728722" y="157332"/>
                </a:lnTo>
                <a:cubicBezTo>
                  <a:pt x="1700473" y="242073"/>
                  <a:pt x="1738579" y="137619"/>
                  <a:pt x="1695006" y="224760"/>
                </a:cubicBezTo>
                <a:cubicBezTo>
                  <a:pt x="1689708" y="235355"/>
                  <a:pt x="1689065" y="247879"/>
                  <a:pt x="1683767" y="258474"/>
                </a:cubicBezTo>
                <a:cubicBezTo>
                  <a:pt x="1677726" y="270555"/>
                  <a:pt x="1670841" y="282638"/>
                  <a:pt x="1661290" y="292188"/>
                </a:cubicBezTo>
                <a:cubicBezTo>
                  <a:pt x="1639504" y="313973"/>
                  <a:pt x="1621280" y="316762"/>
                  <a:pt x="1593859" y="325902"/>
                </a:cubicBezTo>
                <a:cubicBezTo>
                  <a:pt x="1567110" y="245661"/>
                  <a:pt x="1584523" y="278187"/>
                  <a:pt x="1548904" y="224760"/>
                </a:cubicBezTo>
                <a:cubicBezTo>
                  <a:pt x="1545158" y="213522"/>
                  <a:pt x="1543761" y="201204"/>
                  <a:pt x="1537666" y="191046"/>
                </a:cubicBezTo>
                <a:cubicBezTo>
                  <a:pt x="1522239" y="165336"/>
                  <a:pt x="1507991" y="166171"/>
                  <a:pt x="1481473" y="157332"/>
                </a:cubicBezTo>
                <a:cubicBezTo>
                  <a:pt x="1462742" y="161078"/>
                  <a:pt x="1443166" y="161863"/>
                  <a:pt x="1425280" y="168570"/>
                </a:cubicBezTo>
                <a:cubicBezTo>
                  <a:pt x="1325835" y="205860"/>
                  <a:pt x="1444837" y="171003"/>
                  <a:pt x="1380325" y="224760"/>
                </a:cubicBezTo>
                <a:cubicBezTo>
                  <a:pt x="1364827" y="237674"/>
                  <a:pt x="1342863" y="239744"/>
                  <a:pt x="1324132" y="247236"/>
                </a:cubicBezTo>
                <a:cubicBezTo>
                  <a:pt x="1320386" y="258474"/>
                  <a:pt x="1320294" y="271700"/>
                  <a:pt x="1312894" y="280950"/>
                </a:cubicBezTo>
                <a:cubicBezTo>
                  <a:pt x="1293465" y="305235"/>
                  <a:pt x="1232349" y="319035"/>
                  <a:pt x="1211746" y="325902"/>
                </a:cubicBezTo>
                <a:lnTo>
                  <a:pt x="1178031" y="337140"/>
                </a:lnTo>
                <a:cubicBezTo>
                  <a:pt x="1162819" y="334605"/>
                  <a:pt x="1086983" y="323809"/>
                  <a:pt x="1065645" y="314664"/>
                </a:cubicBezTo>
                <a:cubicBezTo>
                  <a:pt x="1053230" y="309344"/>
                  <a:pt x="1043168" y="299680"/>
                  <a:pt x="1031929" y="292188"/>
                </a:cubicBezTo>
                <a:cubicBezTo>
                  <a:pt x="967515" y="195571"/>
                  <a:pt x="1053285" y="309272"/>
                  <a:pt x="975736" y="247236"/>
                </a:cubicBezTo>
                <a:cubicBezTo>
                  <a:pt x="965189" y="238799"/>
                  <a:pt x="963806" y="221959"/>
                  <a:pt x="953259" y="213522"/>
                </a:cubicBezTo>
                <a:cubicBezTo>
                  <a:pt x="944008" y="206122"/>
                  <a:pt x="931368" y="203001"/>
                  <a:pt x="919543" y="202284"/>
                </a:cubicBezTo>
                <a:cubicBezTo>
                  <a:pt x="807301" y="195482"/>
                  <a:pt x="694771" y="194792"/>
                  <a:pt x="582385" y="191046"/>
                </a:cubicBezTo>
                <a:cubicBezTo>
                  <a:pt x="554500" y="188901"/>
                  <a:pt x="451085" y="192827"/>
                  <a:pt x="402568" y="168570"/>
                </a:cubicBezTo>
                <a:cubicBezTo>
                  <a:pt x="390487" y="162530"/>
                  <a:pt x="380091" y="153586"/>
                  <a:pt x="368852" y="146094"/>
                </a:cubicBezTo>
                <a:cubicBezTo>
                  <a:pt x="361360" y="134856"/>
                  <a:pt x="356922" y="120817"/>
                  <a:pt x="346375" y="112380"/>
                </a:cubicBezTo>
                <a:cubicBezTo>
                  <a:pt x="338821" y="106337"/>
                  <a:pt x="270935" y="90873"/>
                  <a:pt x="267705" y="89904"/>
                </a:cubicBezTo>
                <a:cubicBezTo>
                  <a:pt x="245011" y="83096"/>
                  <a:pt x="223055" y="73937"/>
                  <a:pt x="200273" y="67428"/>
                </a:cubicBezTo>
                <a:cubicBezTo>
                  <a:pt x="110212" y="41698"/>
                  <a:pt x="147476" y="53576"/>
                  <a:pt x="87887" y="33714"/>
                </a:cubicBezTo>
                <a:cubicBezTo>
                  <a:pt x="69156" y="37460"/>
                  <a:pt x="37735" y="26830"/>
                  <a:pt x="31694" y="44952"/>
                </a:cubicBezTo>
                <a:cubicBezTo>
                  <a:pt x="0" y="140029"/>
                  <a:pt x="30719" y="156357"/>
                  <a:pt x="76649" y="202284"/>
                </a:cubicBezTo>
                <a:cubicBezTo>
                  <a:pt x="97252" y="264093"/>
                  <a:pt x="75508" y="208718"/>
                  <a:pt x="110364" y="269712"/>
                </a:cubicBezTo>
                <a:cubicBezTo>
                  <a:pt x="118676" y="284257"/>
                  <a:pt x="124222" y="300299"/>
                  <a:pt x="132842" y="314664"/>
                </a:cubicBezTo>
                <a:cubicBezTo>
                  <a:pt x="146741" y="337827"/>
                  <a:pt x="169253" y="356465"/>
                  <a:pt x="177796" y="382092"/>
                </a:cubicBezTo>
                <a:cubicBezTo>
                  <a:pt x="198402" y="443906"/>
                  <a:pt x="176654" y="388520"/>
                  <a:pt x="211512" y="449520"/>
                </a:cubicBezTo>
                <a:cubicBezTo>
                  <a:pt x="233732" y="488404"/>
                  <a:pt x="232619" y="490361"/>
                  <a:pt x="245227" y="528186"/>
                </a:cubicBezTo>
                <a:cubicBezTo>
                  <a:pt x="248973" y="603106"/>
                  <a:pt x="250236" y="678192"/>
                  <a:pt x="256466" y="752947"/>
                </a:cubicBezTo>
                <a:cubicBezTo>
                  <a:pt x="257749" y="768339"/>
                  <a:pt x="258056" y="785839"/>
                  <a:pt x="267705" y="797899"/>
                </a:cubicBezTo>
                <a:cubicBezTo>
                  <a:pt x="275105" y="807149"/>
                  <a:pt x="290182" y="805391"/>
                  <a:pt x="301420" y="809137"/>
                </a:cubicBezTo>
                <a:cubicBezTo>
                  <a:pt x="322327" y="830042"/>
                  <a:pt x="332197" y="836973"/>
                  <a:pt x="346375" y="865327"/>
                </a:cubicBezTo>
                <a:cubicBezTo>
                  <a:pt x="351673" y="875922"/>
                  <a:pt x="351518" y="888883"/>
                  <a:pt x="357613" y="899041"/>
                </a:cubicBezTo>
                <a:cubicBezTo>
                  <a:pt x="363065" y="908127"/>
                  <a:pt x="373472" y="913243"/>
                  <a:pt x="380091" y="921517"/>
                </a:cubicBezTo>
                <a:cubicBezTo>
                  <a:pt x="388529" y="932064"/>
                  <a:pt x="395076" y="943993"/>
                  <a:pt x="402568" y="955231"/>
                </a:cubicBezTo>
                <a:cubicBezTo>
                  <a:pt x="406314" y="966469"/>
                  <a:pt x="413806" y="977099"/>
                  <a:pt x="413806" y="988945"/>
                </a:cubicBezTo>
                <a:cubicBezTo>
                  <a:pt x="413806" y="1029694"/>
                  <a:pt x="402471" y="1067757"/>
                  <a:pt x="380091" y="1101325"/>
                </a:cubicBezTo>
                <a:cubicBezTo>
                  <a:pt x="374213" y="1110141"/>
                  <a:pt x="365106" y="1116309"/>
                  <a:pt x="357613" y="1123801"/>
                </a:cubicBezTo>
                <a:cubicBezTo>
                  <a:pt x="350121" y="1138785"/>
                  <a:pt x="345861" y="1155883"/>
                  <a:pt x="335136" y="1168753"/>
                </a:cubicBezTo>
                <a:cubicBezTo>
                  <a:pt x="326489" y="1179129"/>
                  <a:pt x="304069" y="1177984"/>
                  <a:pt x="301420" y="1191229"/>
                </a:cubicBezTo>
                <a:cubicBezTo>
                  <a:pt x="295497" y="1220844"/>
                  <a:pt x="307256" y="1251420"/>
                  <a:pt x="312659" y="1281134"/>
                </a:cubicBezTo>
                <a:cubicBezTo>
                  <a:pt x="314778" y="1292789"/>
                  <a:pt x="316498" y="1305598"/>
                  <a:pt x="323898" y="1314848"/>
                </a:cubicBezTo>
                <a:cubicBezTo>
                  <a:pt x="332336" y="1325395"/>
                  <a:pt x="346375" y="1329832"/>
                  <a:pt x="357613" y="1337324"/>
                </a:cubicBezTo>
                <a:cubicBezTo>
                  <a:pt x="361359" y="1348562"/>
                  <a:pt x="363554" y="1360443"/>
                  <a:pt x="368852" y="1371038"/>
                </a:cubicBezTo>
                <a:cubicBezTo>
                  <a:pt x="381482" y="1396296"/>
                  <a:pt x="403740" y="1420713"/>
                  <a:pt x="425045" y="1438466"/>
                </a:cubicBezTo>
                <a:cubicBezTo>
                  <a:pt x="435422" y="1447113"/>
                  <a:pt x="446114" y="1456200"/>
                  <a:pt x="458761" y="1460942"/>
                </a:cubicBezTo>
                <a:cubicBezTo>
                  <a:pt x="476647" y="1467649"/>
                  <a:pt x="496223" y="1468434"/>
                  <a:pt x="514954" y="1472180"/>
                </a:cubicBezTo>
                <a:cubicBezTo>
                  <a:pt x="533553" y="1486129"/>
                  <a:pt x="613502" y="1547387"/>
                  <a:pt x="627340" y="1550846"/>
                </a:cubicBezTo>
                <a:lnTo>
                  <a:pt x="672294" y="1562084"/>
                </a:lnTo>
                <a:cubicBezTo>
                  <a:pt x="679786" y="1573322"/>
                  <a:pt x="688730" y="1583717"/>
                  <a:pt x="694771" y="1595798"/>
                </a:cubicBezTo>
                <a:cubicBezTo>
                  <a:pt x="700069" y="1606393"/>
                  <a:pt x="699439" y="1619656"/>
                  <a:pt x="706010" y="1629512"/>
                </a:cubicBezTo>
                <a:cubicBezTo>
                  <a:pt x="714826" y="1642736"/>
                  <a:pt x="728487" y="1651988"/>
                  <a:pt x="739726" y="1663226"/>
                </a:cubicBezTo>
                <a:lnTo>
                  <a:pt x="773441" y="1708178"/>
                </a:lnTo>
                <a:close/>
              </a:path>
            </a:pathLst>
          </a:custGeom>
          <a:solidFill>
            <a:schemeClr val="accent6">
              <a:lumMod val="90000"/>
              <a:alpha val="35000"/>
            </a:schemeClr>
          </a:solidFill>
          <a:ln w="12700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4045" name="TextBox 65">
            <a:extLst>
              <a:ext uri="{FF2B5EF4-FFF2-40B4-BE49-F238E27FC236}">
                <a16:creationId xmlns:a16="http://schemas.microsoft.com/office/drawing/2014/main" id="{E2DF4C27-BA27-419C-8730-6E5FB53A7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5350" y="82073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00CC7A0-6866-45CF-AB84-5B02F558D243}"/>
              </a:ext>
            </a:extLst>
          </p:cNvPr>
          <p:cNvSpPr/>
          <p:nvPr/>
        </p:nvSpPr>
        <p:spPr>
          <a:xfrm>
            <a:off x="10448926" y="304800"/>
            <a:ext cx="219075" cy="6400800"/>
          </a:xfrm>
          <a:prstGeom prst="rect">
            <a:avLst/>
          </a:prstGeom>
          <a:solidFill>
            <a:srgbClr val="9F1D2A"/>
          </a:solidFill>
          <a:ln>
            <a:solidFill>
              <a:srgbClr val="9F1D2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3366FF"/>
              </a:solidFill>
              <a:latin typeface="Arial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2ECE98E4-AF80-4F5E-AE49-723AEB0011BD}"/>
              </a:ext>
            </a:extLst>
          </p:cNvPr>
          <p:cNvSpPr/>
          <p:nvPr/>
        </p:nvSpPr>
        <p:spPr>
          <a:xfrm>
            <a:off x="2116138" y="2386013"/>
            <a:ext cx="247650" cy="2476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3" name="5-Point Star 108">
            <a:extLst>
              <a:ext uri="{FF2B5EF4-FFF2-40B4-BE49-F238E27FC236}">
                <a16:creationId xmlns:a16="http://schemas.microsoft.com/office/drawing/2014/main" id="{DD5CB9CA-C603-4C08-8D98-59C05395F7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6288" y="2755901"/>
            <a:ext cx="336550" cy="295275"/>
          </a:xfrm>
          <a:custGeom>
            <a:avLst/>
            <a:gdLst>
              <a:gd name="T0" fmla="*/ 168275 w 336550"/>
              <a:gd name="T1" fmla="*/ 0 h 295275"/>
              <a:gd name="T2" fmla="*/ 0 w 336550"/>
              <a:gd name="T3" fmla="*/ 112785 h 295275"/>
              <a:gd name="T4" fmla="*/ 64275 w 336550"/>
              <a:gd name="T5" fmla="*/ 295274 h 295275"/>
              <a:gd name="T6" fmla="*/ 272275 w 336550"/>
              <a:gd name="T7" fmla="*/ 295274 h 295275"/>
              <a:gd name="T8" fmla="*/ 336550 w 336550"/>
              <a:gd name="T9" fmla="*/ 112785 h 295275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104001 w 336550"/>
              <a:gd name="T16" fmla="*/ 112786 h 295275"/>
              <a:gd name="T17" fmla="*/ 232549 w 336550"/>
              <a:gd name="T18" fmla="*/ 225568 h 29527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6550" h="295275">
                <a:moveTo>
                  <a:pt x="0" y="112785"/>
                </a:moveTo>
                <a:lnTo>
                  <a:pt x="128551" y="112786"/>
                </a:lnTo>
                <a:lnTo>
                  <a:pt x="168275" y="0"/>
                </a:lnTo>
                <a:lnTo>
                  <a:pt x="207999" y="112786"/>
                </a:lnTo>
                <a:lnTo>
                  <a:pt x="336550" y="112785"/>
                </a:lnTo>
                <a:lnTo>
                  <a:pt x="232549" y="182489"/>
                </a:lnTo>
                <a:lnTo>
                  <a:pt x="272275" y="295274"/>
                </a:lnTo>
                <a:lnTo>
                  <a:pt x="168275" y="225568"/>
                </a:lnTo>
                <a:lnTo>
                  <a:pt x="64275" y="295274"/>
                </a:lnTo>
                <a:lnTo>
                  <a:pt x="104001" y="182489"/>
                </a:lnTo>
                <a:close/>
              </a:path>
            </a:pathLst>
          </a:cu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44049" name="TextBox 111">
            <a:extLst>
              <a:ext uri="{FF2B5EF4-FFF2-40B4-BE49-F238E27FC236}">
                <a16:creationId xmlns:a16="http://schemas.microsoft.com/office/drawing/2014/main" id="{855D952A-54B0-4CC8-85CB-DFAE7CEEA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0151" y="2314576"/>
            <a:ext cx="1844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1400">
                <a:solidFill>
                  <a:srgbClr val="000000"/>
                </a:solidFill>
                <a:latin typeface="Calibri" panose="020F0502020204030204" pitchFamily="34" charset="0"/>
              </a:rPr>
              <a:t>EoE Hospital Type 1 ED</a:t>
            </a:r>
          </a:p>
        </p:txBody>
      </p:sp>
      <p:sp>
        <p:nvSpPr>
          <p:cNvPr id="44050" name="TextBox 112">
            <a:extLst>
              <a:ext uri="{FF2B5EF4-FFF2-40B4-BE49-F238E27FC236}">
                <a16:creationId xmlns:a16="http://schemas.microsoft.com/office/drawing/2014/main" id="{E463815E-18C0-4609-8EBC-B85B39100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3801" y="2724151"/>
            <a:ext cx="20893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1400">
                <a:solidFill>
                  <a:srgbClr val="000000"/>
                </a:solidFill>
                <a:latin typeface="Calibri" panose="020F0502020204030204" pitchFamily="34" charset="0"/>
              </a:rPr>
              <a:t>EoE Major Trauma Centre 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40A186E-1269-4B71-BE2D-141CC05FC854}"/>
              </a:ext>
            </a:extLst>
          </p:cNvPr>
          <p:cNvSpPr/>
          <p:nvPr/>
        </p:nvSpPr>
        <p:spPr>
          <a:xfrm>
            <a:off x="2098675" y="3467101"/>
            <a:ext cx="300038" cy="295275"/>
          </a:xfrm>
          <a:prstGeom prst="rect">
            <a:avLst/>
          </a:prstGeom>
          <a:solidFill>
            <a:srgbClr val="C2C0DC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4052" name="Rectangle 119">
            <a:extLst>
              <a:ext uri="{FF2B5EF4-FFF2-40B4-BE49-F238E27FC236}">
                <a16:creationId xmlns:a16="http://schemas.microsoft.com/office/drawing/2014/main" id="{E8118D59-E9DA-4DD1-879E-D8F50D191B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3801" y="3444876"/>
            <a:ext cx="2238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1400">
                <a:solidFill>
                  <a:srgbClr val="000000"/>
                </a:solidFill>
                <a:latin typeface="Calibri" panose="020F0502020204030204" pitchFamily="34" charset="0"/>
              </a:rPr>
              <a:t>Primary (peak and off –peak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1400">
                <a:solidFill>
                  <a:srgbClr val="000000"/>
                </a:solidFill>
                <a:latin typeface="Calibri" panose="020F0502020204030204" pitchFamily="34" charset="0"/>
              </a:rPr>
              <a:t>45 minute) transfer zone</a:t>
            </a:r>
          </a:p>
        </p:txBody>
      </p:sp>
      <p:sp>
        <p:nvSpPr>
          <p:cNvPr id="44053" name="TextBox 64">
            <a:extLst>
              <a:ext uri="{FF2B5EF4-FFF2-40B4-BE49-F238E27FC236}">
                <a16:creationId xmlns:a16="http://schemas.microsoft.com/office/drawing/2014/main" id="{7C4CC3C8-0859-449C-9794-7950868D9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4114801"/>
            <a:ext cx="23622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1000" i="1">
                <a:solidFill>
                  <a:srgbClr val="000000"/>
                </a:solidFill>
              </a:rPr>
              <a:t>Drive-time isochrones on this map were generated using averaged GPS-based road segment speeds from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en-US" sz="1000" i="1">
                <a:solidFill>
                  <a:srgbClr val="000000"/>
                </a:solidFill>
              </a:rPr>
              <a:t>ITIS GPS Floating Vehicle Data against the Navteq Premium Streets database.</a:t>
            </a:r>
          </a:p>
          <a:p>
            <a:pPr algn="ctr">
              <a:spcBef>
                <a:spcPct val="0"/>
              </a:spcBef>
              <a:buNone/>
            </a:pPr>
            <a:endParaRPr lang="en-US" altLang="en-US" sz="1000" i="1">
              <a:solidFill>
                <a:srgbClr val="000000"/>
              </a:solidFill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altLang="en-US" sz="1000" i="1">
                <a:solidFill>
                  <a:srgbClr val="000000"/>
                </a:solidFill>
              </a:rPr>
              <a:t>For normal peak speeds, ITIS vehicle (car) speeds between the hours 07:00-09:00 and 16:00-19:00 were averaged. For off-peak speeds, ITIS vehicle (car) speeds excluding the hours 07:00-09:00 and 16:00-19:00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en-US" sz="1000" i="1">
                <a:solidFill>
                  <a:srgbClr val="000000"/>
                </a:solidFill>
              </a:rPr>
              <a:t>were averaged. 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877D7C7-4438-4C05-AF90-52816A6C533A}"/>
              </a:ext>
            </a:extLst>
          </p:cNvPr>
          <p:cNvSpPr/>
          <p:nvPr/>
        </p:nvSpPr>
        <p:spPr>
          <a:xfrm>
            <a:off x="1524000" y="0"/>
            <a:ext cx="4953000" cy="1143000"/>
          </a:xfrm>
          <a:prstGeom prst="rect">
            <a:avLst/>
          </a:prstGeom>
          <a:solidFill>
            <a:srgbClr val="9F1D2A"/>
          </a:solidFill>
          <a:ln>
            <a:solidFill>
              <a:srgbClr val="9F1D2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3366FF"/>
              </a:solidFill>
              <a:latin typeface="Arial"/>
            </a:endParaRP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2E2B3A33-2859-416B-917E-9B325E429FF5}"/>
              </a:ext>
            </a:extLst>
          </p:cNvPr>
          <p:cNvSpPr txBox="1">
            <a:spLocks/>
          </p:cNvSpPr>
          <p:nvPr/>
        </p:nvSpPr>
        <p:spPr bwMode="auto">
          <a:xfrm>
            <a:off x="1703389" y="0"/>
            <a:ext cx="61928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200" kern="0" dirty="0">
                <a:solidFill>
                  <a:srgbClr val="FFFFFF"/>
                </a:solidFill>
                <a:latin typeface="Arial"/>
                <a:ea typeface="ＭＳ Ｐゴシック" charset="-128"/>
                <a:cs typeface="ＭＳ Ｐゴシック" charset="-128"/>
              </a:rPr>
              <a:t>Primary transfer zone?</a:t>
            </a:r>
          </a:p>
        </p:txBody>
      </p:sp>
    </p:spTree>
    <p:extLst>
      <p:ext uri="{BB962C8B-B14F-4D97-AF65-F5344CB8AC3E}">
        <p14:creationId xmlns:p14="http://schemas.microsoft.com/office/powerpoint/2010/main" val="383070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holding, photo, hand&#10;&#10;Description automatically generated">
            <a:extLst>
              <a:ext uri="{FF2B5EF4-FFF2-40B4-BE49-F238E27FC236}">
                <a16:creationId xmlns:a16="http://schemas.microsoft.com/office/drawing/2014/main" id="{5596473C-4239-43F6-BA1D-9492059AD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268760"/>
            <a:ext cx="6320452" cy="4680520"/>
          </a:xfrm>
          <a:prstGeom prst="rect">
            <a:avLst/>
          </a:prstGeom>
        </p:spPr>
      </p:pic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3055C77-A213-4323-B070-35D4264D68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1988840"/>
            <a:ext cx="5321573" cy="457223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784F0E1-96B7-4B65-972B-7599E0D86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April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2201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41885-24A2-493B-B1E4-AC9535CEF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Network</a:t>
            </a:r>
          </a:p>
        </p:txBody>
      </p:sp>
      <p:graphicFrame>
        <p:nvGraphicFramePr>
          <p:cNvPr id="45059" name="Object 4">
            <a:extLst>
              <a:ext uri="{FF2B5EF4-FFF2-40B4-BE49-F238E27FC236}">
                <a16:creationId xmlns:a16="http://schemas.microsoft.com/office/drawing/2014/main" id="{CFF71958-0333-48BE-BB83-5053C429ECD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31951" y="1271589"/>
          <a:ext cx="3616325" cy="244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2" name="Document" r:id="rId3" imgW="4276800" imgH="2895780" progId="XaraX.Document">
                  <p:embed/>
                </p:oleObj>
              </mc:Choice>
              <mc:Fallback>
                <p:oleObj name="Document" r:id="rId3" imgW="4276800" imgH="2895780" progId="XaraX.Document">
                  <p:embed/>
                  <p:pic>
                    <p:nvPicPr>
                      <p:cNvPr id="45059" name="Object 4">
                        <a:extLst>
                          <a:ext uri="{FF2B5EF4-FFF2-40B4-BE49-F238E27FC236}">
                            <a16:creationId xmlns:a16="http://schemas.microsoft.com/office/drawing/2014/main" id="{CFF71958-0333-48BE-BB83-5053C429ECD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1951" y="1271589"/>
                        <a:ext cx="3616325" cy="2447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0" name="Object 3">
            <a:extLst>
              <a:ext uri="{FF2B5EF4-FFF2-40B4-BE49-F238E27FC236}">
                <a16:creationId xmlns:a16="http://schemas.microsoft.com/office/drawing/2014/main" id="{07633196-626D-40DC-BC10-AE89B201D6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59376" y="2371726"/>
          <a:ext cx="5508625" cy="433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3" name="Document" r:id="rId5" imgW="5762610" imgH="4533990" progId="XaraX.Document">
                  <p:embed/>
                </p:oleObj>
              </mc:Choice>
              <mc:Fallback>
                <p:oleObj name="Document" r:id="rId5" imgW="5762610" imgH="4533990" progId="XaraX.Document">
                  <p:embed/>
                  <p:pic>
                    <p:nvPicPr>
                      <p:cNvPr id="45060" name="Object 3">
                        <a:extLst>
                          <a:ext uri="{FF2B5EF4-FFF2-40B4-BE49-F238E27FC236}">
                            <a16:creationId xmlns:a16="http://schemas.microsoft.com/office/drawing/2014/main" id="{07633196-626D-40DC-BC10-AE89B201D63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9376" y="2371726"/>
                        <a:ext cx="5508625" cy="433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28886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7247BF88-DC93-49B8-B506-C44CA65EC6AF}"/>
              </a:ext>
            </a:extLst>
          </p:cNvPr>
          <p:cNvSpPr/>
          <p:nvPr/>
        </p:nvSpPr>
        <p:spPr>
          <a:xfrm>
            <a:off x="1709738" y="152400"/>
            <a:ext cx="8763000" cy="1447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3366FF"/>
              </a:solidFill>
              <a:latin typeface="Arial"/>
            </a:endParaRPr>
          </a:p>
        </p:txBody>
      </p:sp>
      <p:pic>
        <p:nvPicPr>
          <p:cNvPr id="46083" name="Picture 2" descr="BlueTimesOverviewNames.png">
            <a:extLst>
              <a:ext uri="{FF2B5EF4-FFF2-40B4-BE49-F238E27FC236}">
                <a16:creationId xmlns:a16="http://schemas.microsoft.com/office/drawing/2014/main" id="{5DF3C011-2C47-4759-9B03-1C3E422A1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1" y="404813"/>
            <a:ext cx="5343525" cy="558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F69E045B-F5E6-4999-9E8F-6769DAAF3368}"/>
              </a:ext>
            </a:extLst>
          </p:cNvPr>
          <p:cNvSpPr/>
          <p:nvPr/>
        </p:nvSpPr>
        <p:spPr>
          <a:xfrm>
            <a:off x="5181601" y="2057400"/>
            <a:ext cx="3540125" cy="3505200"/>
          </a:xfrm>
          <a:custGeom>
            <a:avLst/>
            <a:gdLst>
              <a:gd name="connsiteX0" fmla="*/ 262825 w 4690831"/>
              <a:gd name="connsiteY0" fmla="*/ 730471 h 4641301"/>
              <a:gd name="connsiteX1" fmla="*/ 352734 w 4690831"/>
              <a:gd name="connsiteY1" fmla="*/ 696757 h 4641301"/>
              <a:gd name="connsiteX2" fmla="*/ 386450 w 4690831"/>
              <a:gd name="connsiteY2" fmla="*/ 685519 h 4641301"/>
              <a:gd name="connsiteX3" fmla="*/ 465120 w 4690831"/>
              <a:gd name="connsiteY3" fmla="*/ 640567 h 4641301"/>
              <a:gd name="connsiteX4" fmla="*/ 487597 w 4690831"/>
              <a:gd name="connsiteY4" fmla="*/ 606853 h 4641301"/>
              <a:gd name="connsiteX5" fmla="*/ 555029 w 4690831"/>
              <a:gd name="connsiteY5" fmla="*/ 561901 h 4641301"/>
              <a:gd name="connsiteX6" fmla="*/ 577506 w 4690831"/>
              <a:gd name="connsiteY6" fmla="*/ 528187 h 4641301"/>
              <a:gd name="connsiteX7" fmla="*/ 611222 w 4690831"/>
              <a:gd name="connsiteY7" fmla="*/ 516949 h 4641301"/>
              <a:gd name="connsiteX8" fmla="*/ 633699 w 4690831"/>
              <a:gd name="connsiteY8" fmla="*/ 449521 h 4641301"/>
              <a:gd name="connsiteX9" fmla="*/ 656176 w 4690831"/>
              <a:gd name="connsiteY9" fmla="*/ 123618 h 4641301"/>
              <a:gd name="connsiteX10" fmla="*/ 678653 w 4690831"/>
              <a:gd name="connsiteY10" fmla="*/ 78666 h 4641301"/>
              <a:gd name="connsiteX11" fmla="*/ 746085 w 4690831"/>
              <a:gd name="connsiteY11" fmla="*/ 56190 h 4641301"/>
              <a:gd name="connsiteX12" fmla="*/ 892186 w 4690831"/>
              <a:gd name="connsiteY12" fmla="*/ 67428 h 4641301"/>
              <a:gd name="connsiteX13" fmla="*/ 914664 w 4690831"/>
              <a:gd name="connsiteY13" fmla="*/ 89904 h 4641301"/>
              <a:gd name="connsiteX14" fmla="*/ 982095 w 4690831"/>
              <a:gd name="connsiteY14" fmla="*/ 134856 h 4641301"/>
              <a:gd name="connsiteX15" fmla="*/ 1251821 w 4690831"/>
              <a:gd name="connsiteY15" fmla="*/ 134856 h 4641301"/>
              <a:gd name="connsiteX16" fmla="*/ 1319253 w 4690831"/>
              <a:gd name="connsiteY16" fmla="*/ 157332 h 4641301"/>
              <a:gd name="connsiteX17" fmla="*/ 1386684 w 4690831"/>
              <a:gd name="connsiteY17" fmla="*/ 213522 h 4641301"/>
              <a:gd name="connsiteX18" fmla="*/ 1409162 w 4690831"/>
              <a:gd name="connsiteY18" fmla="*/ 247236 h 4641301"/>
              <a:gd name="connsiteX19" fmla="*/ 1465355 w 4690831"/>
              <a:gd name="connsiteY19" fmla="*/ 292188 h 4641301"/>
              <a:gd name="connsiteX20" fmla="*/ 1487832 w 4690831"/>
              <a:gd name="connsiteY20" fmla="*/ 325902 h 4641301"/>
              <a:gd name="connsiteX21" fmla="*/ 1555263 w 4690831"/>
              <a:gd name="connsiteY21" fmla="*/ 359617 h 4641301"/>
              <a:gd name="connsiteX22" fmla="*/ 1577741 w 4690831"/>
              <a:gd name="connsiteY22" fmla="*/ 382093 h 4641301"/>
              <a:gd name="connsiteX23" fmla="*/ 1645172 w 4690831"/>
              <a:gd name="connsiteY23" fmla="*/ 404569 h 4641301"/>
              <a:gd name="connsiteX24" fmla="*/ 2016046 w 4690831"/>
              <a:gd name="connsiteY24" fmla="*/ 393331 h 4641301"/>
              <a:gd name="connsiteX25" fmla="*/ 2049761 w 4690831"/>
              <a:gd name="connsiteY25" fmla="*/ 382093 h 4641301"/>
              <a:gd name="connsiteX26" fmla="*/ 2263295 w 4690831"/>
              <a:gd name="connsiteY26" fmla="*/ 370855 h 4641301"/>
              <a:gd name="connsiteX27" fmla="*/ 2319488 w 4690831"/>
              <a:gd name="connsiteY27" fmla="*/ 303426 h 4641301"/>
              <a:gd name="connsiteX28" fmla="*/ 2353203 w 4690831"/>
              <a:gd name="connsiteY28" fmla="*/ 292188 h 4641301"/>
              <a:gd name="connsiteX29" fmla="*/ 2386919 w 4690831"/>
              <a:gd name="connsiteY29" fmla="*/ 258474 h 4641301"/>
              <a:gd name="connsiteX30" fmla="*/ 2420635 w 4690831"/>
              <a:gd name="connsiteY30" fmla="*/ 247236 h 4641301"/>
              <a:gd name="connsiteX31" fmla="*/ 2443112 w 4690831"/>
              <a:gd name="connsiteY31" fmla="*/ 179808 h 4641301"/>
              <a:gd name="connsiteX32" fmla="*/ 2476828 w 4690831"/>
              <a:gd name="connsiteY32" fmla="*/ 112380 h 4641301"/>
              <a:gd name="connsiteX33" fmla="*/ 2476828 w 4690831"/>
              <a:gd name="connsiteY33" fmla="*/ 22476 h 4641301"/>
              <a:gd name="connsiteX34" fmla="*/ 2510544 w 4690831"/>
              <a:gd name="connsiteY34" fmla="*/ 0 h 4641301"/>
              <a:gd name="connsiteX35" fmla="*/ 2679123 w 4690831"/>
              <a:gd name="connsiteY35" fmla="*/ 11238 h 4641301"/>
              <a:gd name="connsiteX36" fmla="*/ 2712838 w 4690831"/>
              <a:gd name="connsiteY36" fmla="*/ 22476 h 4641301"/>
              <a:gd name="connsiteX37" fmla="*/ 2735316 w 4690831"/>
              <a:gd name="connsiteY37" fmla="*/ 67428 h 4641301"/>
              <a:gd name="connsiteX38" fmla="*/ 2746554 w 4690831"/>
              <a:gd name="connsiteY38" fmla="*/ 101142 h 4641301"/>
              <a:gd name="connsiteX39" fmla="*/ 2791509 w 4690831"/>
              <a:gd name="connsiteY39" fmla="*/ 123618 h 4641301"/>
              <a:gd name="connsiteX40" fmla="*/ 2825224 w 4690831"/>
              <a:gd name="connsiteY40" fmla="*/ 146094 h 4641301"/>
              <a:gd name="connsiteX41" fmla="*/ 2892656 w 4690831"/>
              <a:gd name="connsiteY41" fmla="*/ 168570 h 4641301"/>
              <a:gd name="connsiteX42" fmla="*/ 2903895 w 4690831"/>
              <a:gd name="connsiteY42" fmla="*/ 202284 h 4641301"/>
              <a:gd name="connsiteX43" fmla="*/ 2915133 w 4690831"/>
              <a:gd name="connsiteY43" fmla="*/ 292188 h 4641301"/>
              <a:gd name="connsiteX44" fmla="*/ 2960087 w 4690831"/>
              <a:gd name="connsiteY44" fmla="*/ 359617 h 4641301"/>
              <a:gd name="connsiteX45" fmla="*/ 2982565 w 4690831"/>
              <a:gd name="connsiteY45" fmla="*/ 449521 h 4641301"/>
              <a:gd name="connsiteX46" fmla="*/ 3005042 w 4690831"/>
              <a:gd name="connsiteY46" fmla="*/ 483235 h 4641301"/>
              <a:gd name="connsiteX47" fmla="*/ 3038758 w 4690831"/>
              <a:gd name="connsiteY47" fmla="*/ 516949 h 4641301"/>
              <a:gd name="connsiteX48" fmla="*/ 3094951 w 4690831"/>
              <a:gd name="connsiteY48" fmla="*/ 561901 h 4641301"/>
              <a:gd name="connsiteX49" fmla="*/ 3173621 w 4690831"/>
              <a:gd name="connsiteY49" fmla="*/ 550663 h 4641301"/>
              <a:gd name="connsiteX50" fmla="*/ 3207337 w 4690831"/>
              <a:gd name="connsiteY50" fmla="*/ 539425 h 4641301"/>
              <a:gd name="connsiteX51" fmla="*/ 3308484 w 4690831"/>
              <a:gd name="connsiteY51" fmla="*/ 516949 h 4641301"/>
              <a:gd name="connsiteX52" fmla="*/ 4027754 w 4690831"/>
              <a:gd name="connsiteY52" fmla="*/ 539425 h 4641301"/>
              <a:gd name="connsiteX53" fmla="*/ 4061470 w 4690831"/>
              <a:gd name="connsiteY53" fmla="*/ 550663 h 4641301"/>
              <a:gd name="connsiteX54" fmla="*/ 4083947 w 4690831"/>
              <a:gd name="connsiteY54" fmla="*/ 595615 h 4641301"/>
              <a:gd name="connsiteX55" fmla="*/ 4106424 w 4690831"/>
              <a:gd name="connsiteY55" fmla="*/ 629329 h 4641301"/>
              <a:gd name="connsiteX56" fmla="*/ 4140140 w 4690831"/>
              <a:gd name="connsiteY56" fmla="*/ 752947 h 4641301"/>
              <a:gd name="connsiteX57" fmla="*/ 4173855 w 4690831"/>
              <a:gd name="connsiteY57" fmla="*/ 764185 h 4641301"/>
              <a:gd name="connsiteX58" fmla="*/ 4196333 w 4690831"/>
              <a:gd name="connsiteY58" fmla="*/ 786661 h 4641301"/>
              <a:gd name="connsiteX59" fmla="*/ 4218810 w 4690831"/>
              <a:gd name="connsiteY59" fmla="*/ 820375 h 4641301"/>
              <a:gd name="connsiteX60" fmla="*/ 4252526 w 4690831"/>
              <a:gd name="connsiteY60" fmla="*/ 842851 h 4641301"/>
              <a:gd name="connsiteX61" fmla="*/ 4275003 w 4690831"/>
              <a:gd name="connsiteY61" fmla="*/ 876565 h 4641301"/>
              <a:gd name="connsiteX62" fmla="*/ 4376150 w 4690831"/>
              <a:gd name="connsiteY62" fmla="*/ 955231 h 4641301"/>
              <a:gd name="connsiteX63" fmla="*/ 4421105 w 4690831"/>
              <a:gd name="connsiteY63" fmla="*/ 1011422 h 4641301"/>
              <a:gd name="connsiteX64" fmla="*/ 4511013 w 4690831"/>
              <a:gd name="connsiteY64" fmla="*/ 1033898 h 4641301"/>
              <a:gd name="connsiteX65" fmla="*/ 4544729 w 4690831"/>
              <a:gd name="connsiteY65" fmla="*/ 1056374 h 4641301"/>
              <a:gd name="connsiteX66" fmla="*/ 4600922 w 4690831"/>
              <a:gd name="connsiteY66" fmla="*/ 1135040 h 4641301"/>
              <a:gd name="connsiteX67" fmla="*/ 4612161 w 4690831"/>
              <a:gd name="connsiteY67" fmla="*/ 1168754 h 4641301"/>
              <a:gd name="connsiteX68" fmla="*/ 4634638 w 4690831"/>
              <a:gd name="connsiteY68" fmla="*/ 1303610 h 4641301"/>
              <a:gd name="connsiteX69" fmla="*/ 4645876 w 4690831"/>
              <a:gd name="connsiteY69" fmla="*/ 1337324 h 4641301"/>
              <a:gd name="connsiteX70" fmla="*/ 4690831 w 4690831"/>
              <a:gd name="connsiteY70" fmla="*/ 1404752 h 4641301"/>
              <a:gd name="connsiteX71" fmla="*/ 4679592 w 4690831"/>
              <a:gd name="connsiteY71" fmla="*/ 1708179 h 4641301"/>
              <a:gd name="connsiteX72" fmla="*/ 4668354 w 4690831"/>
              <a:gd name="connsiteY72" fmla="*/ 1741893 h 4641301"/>
              <a:gd name="connsiteX73" fmla="*/ 4645876 w 4690831"/>
              <a:gd name="connsiteY73" fmla="*/ 1764369 h 4641301"/>
              <a:gd name="connsiteX74" fmla="*/ 4623399 w 4690831"/>
              <a:gd name="connsiteY74" fmla="*/ 1798083 h 4641301"/>
              <a:gd name="connsiteX75" fmla="*/ 4589683 w 4690831"/>
              <a:gd name="connsiteY75" fmla="*/ 1809321 h 4641301"/>
              <a:gd name="connsiteX76" fmla="*/ 4567206 w 4690831"/>
              <a:gd name="connsiteY76" fmla="*/ 1843035 h 4641301"/>
              <a:gd name="connsiteX77" fmla="*/ 4533490 w 4690831"/>
              <a:gd name="connsiteY77" fmla="*/ 1865511 h 4641301"/>
              <a:gd name="connsiteX78" fmla="*/ 4477297 w 4690831"/>
              <a:gd name="connsiteY78" fmla="*/ 1944177 h 4641301"/>
              <a:gd name="connsiteX79" fmla="*/ 4432343 w 4690831"/>
              <a:gd name="connsiteY79" fmla="*/ 1989129 h 4641301"/>
              <a:gd name="connsiteX80" fmla="*/ 4421105 w 4690831"/>
              <a:gd name="connsiteY80" fmla="*/ 2022843 h 4641301"/>
              <a:gd name="connsiteX81" fmla="*/ 4398627 w 4690831"/>
              <a:gd name="connsiteY81" fmla="*/ 2056557 h 4641301"/>
              <a:gd name="connsiteX82" fmla="*/ 4364912 w 4690831"/>
              <a:gd name="connsiteY82" fmla="*/ 2135223 h 4641301"/>
              <a:gd name="connsiteX83" fmla="*/ 4342434 w 4690831"/>
              <a:gd name="connsiteY83" fmla="*/ 2202651 h 4641301"/>
              <a:gd name="connsiteX84" fmla="*/ 4263764 w 4690831"/>
              <a:gd name="connsiteY84" fmla="*/ 2292556 h 4641301"/>
              <a:gd name="connsiteX85" fmla="*/ 4241287 w 4690831"/>
              <a:gd name="connsiteY85" fmla="*/ 2326270 h 4641301"/>
              <a:gd name="connsiteX86" fmla="*/ 4207571 w 4690831"/>
              <a:gd name="connsiteY86" fmla="*/ 2348746 h 4641301"/>
              <a:gd name="connsiteX87" fmla="*/ 4196333 w 4690831"/>
              <a:gd name="connsiteY87" fmla="*/ 2382460 h 4641301"/>
              <a:gd name="connsiteX88" fmla="*/ 4151378 w 4690831"/>
              <a:gd name="connsiteY88" fmla="*/ 2449888 h 4641301"/>
              <a:gd name="connsiteX89" fmla="*/ 4106424 w 4690831"/>
              <a:gd name="connsiteY89" fmla="*/ 2539792 h 4641301"/>
              <a:gd name="connsiteX90" fmla="*/ 4083947 w 4690831"/>
              <a:gd name="connsiteY90" fmla="*/ 2573506 h 4641301"/>
              <a:gd name="connsiteX91" fmla="*/ 4050231 w 4690831"/>
              <a:gd name="connsiteY91" fmla="*/ 2595982 h 4641301"/>
              <a:gd name="connsiteX92" fmla="*/ 4016515 w 4690831"/>
              <a:gd name="connsiteY92" fmla="*/ 2629696 h 4641301"/>
              <a:gd name="connsiteX93" fmla="*/ 4005277 w 4690831"/>
              <a:gd name="connsiteY93" fmla="*/ 2663410 h 4641301"/>
              <a:gd name="connsiteX94" fmla="*/ 3982799 w 4690831"/>
              <a:gd name="connsiteY94" fmla="*/ 2775790 h 4641301"/>
              <a:gd name="connsiteX95" fmla="*/ 3960322 w 4690831"/>
              <a:gd name="connsiteY95" fmla="*/ 2899408 h 4641301"/>
              <a:gd name="connsiteX96" fmla="*/ 3937845 w 4690831"/>
              <a:gd name="connsiteY96" fmla="*/ 2933122 h 4641301"/>
              <a:gd name="connsiteX97" fmla="*/ 3904129 w 4690831"/>
              <a:gd name="connsiteY97" fmla="*/ 3011789 h 4641301"/>
              <a:gd name="connsiteX98" fmla="*/ 3892891 w 4690831"/>
              <a:gd name="connsiteY98" fmla="*/ 3045503 h 4641301"/>
              <a:gd name="connsiteX99" fmla="*/ 3870413 w 4690831"/>
              <a:gd name="connsiteY99" fmla="*/ 3067979 h 4641301"/>
              <a:gd name="connsiteX100" fmla="*/ 3769266 w 4690831"/>
              <a:gd name="connsiteY100" fmla="*/ 3135407 h 4641301"/>
              <a:gd name="connsiteX101" fmla="*/ 3735550 w 4690831"/>
              <a:gd name="connsiteY101" fmla="*/ 3157883 h 4641301"/>
              <a:gd name="connsiteX102" fmla="*/ 3701835 w 4690831"/>
              <a:gd name="connsiteY102" fmla="*/ 3180359 h 4641301"/>
              <a:gd name="connsiteX103" fmla="*/ 3634403 w 4690831"/>
              <a:gd name="connsiteY103" fmla="*/ 3214073 h 4641301"/>
              <a:gd name="connsiteX104" fmla="*/ 3566971 w 4690831"/>
              <a:gd name="connsiteY104" fmla="*/ 3236549 h 4641301"/>
              <a:gd name="connsiteX105" fmla="*/ 3522017 w 4690831"/>
              <a:gd name="connsiteY105" fmla="*/ 3348929 h 4641301"/>
              <a:gd name="connsiteX106" fmla="*/ 3510779 w 4690831"/>
              <a:gd name="connsiteY106" fmla="*/ 3382643 h 4641301"/>
              <a:gd name="connsiteX107" fmla="*/ 3477063 w 4690831"/>
              <a:gd name="connsiteY107" fmla="*/ 3393881 h 4641301"/>
              <a:gd name="connsiteX108" fmla="*/ 3443347 w 4690831"/>
              <a:gd name="connsiteY108" fmla="*/ 3416357 h 4641301"/>
              <a:gd name="connsiteX109" fmla="*/ 3432108 w 4690831"/>
              <a:gd name="connsiteY109" fmla="*/ 3461309 h 4641301"/>
              <a:gd name="connsiteX110" fmla="*/ 3387154 w 4690831"/>
              <a:gd name="connsiteY110" fmla="*/ 3528737 h 4641301"/>
              <a:gd name="connsiteX111" fmla="*/ 3342200 w 4690831"/>
              <a:gd name="connsiteY111" fmla="*/ 3596165 h 4641301"/>
              <a:gd name="connsiteX112" fmla="*/ 3319722 w 4690831"/>
              <a:gd name="connsiteY112" fmla="*/ 3663594 h 4641301"/>
              <a:gd name="connsiteX113" fmla="*/ 3252291 w 4690831"/>
              <a:gd name="connsiteY113" fmla="*/ 3742260 h 4641301"/>
              <a:gd name="connsiteX114" fmla="*/ 3184859 w 4690831"/>
              <a:gd name="connsiteY114" fmla="*/ 3809688 h 4641301"/>
              <a:gd name="connsiteX115" fmla="*/ 3151144 w 4690831"/>
              <a:gd name="connsiteY115" fmla="*/ 3843402 h 4641301"/>
              <a:gd name="connsiteX116" fmla="*/ 3106189 w 4690831"/>
              <a:gd name="connsiteY116" fmla="*/ 3910830 h 4641301"/>
              <a:gd name="connsiteX117" fmla="*/ 3061235 w 4690831"/>
              <a:gd name="connsiteY117" fmla="*/ 3978258 h 4641301"/>
              <a:gd name="connsiteX118" fmla="*/ 3038758 w 4690831"/>
              <a:gd name="connsiteY118" fmla="*/ 4011972 h 4641301"/>
              <a:gd name="connsiteX119" fmla="*/ 3005042 w 4690831"/>
              <a:gd name="connsiteY119" fmla="*/ 4023210 h 4641301"/>
              <a:gd name="connsiteX120" fmla="*/ 2971326 w 4690831"/>
              <a:gd name="connsiteY120" fmla="*/ 4090638 h 4641301"/>
              <a:gd name="connsiteX121" fmla="*/ 2937610 w 4690831"/>
              <a:gd name="connsiteY121" fmla="*/ 4113114 h 4641301"/>
              <a:gd name="connsiteX122" fmla="*/ 2915133 w 4690831"/>
              <a:gd name="connsiteY122" fmla="*/ 4146828 h 4641301"/>
              <a:gd name="connsiteX123" fmla="*/ 2881417 w 4690831"/>
              <a:gd name="connsiteY123" fmla="*/ 4158066 h 4641301"/>
              <a:gd name="connsiteX124" fmla="*/ 2836463 w 4690831"/>
              <a:gd name="connsiteY124" fmla="*/ 4180542 h 4641301"/>
              <a:gd name="connsiteX125" fmla="*/ 2769031 w 4690831"/>
              <a:gd name="connsiteY125" fmla="*/ 4214256 h 4641301"/>
              <a:gd name="connsiteX126" fmla="*/ 2701600 w 4690831"/>
              <a:gd name="connsiteY126" fmla="*/ 4247970 h 4641301"/>
              <a:gd name="connsiteX127" fmla="*/ 2656645 w 4690831"/>
              <a:gd name="connsiteY127" fmla="*/ 4270447 h 4641301"/>
              <a:gd name="connsiteX128" fmla="*/ 2622930 w 4690831"/>
              <a:gd name="connsiteY128" fmla="*/ 4281685 h 4641301"/>
              <a:gd name="connsiteX129" fmla="*/ 2544260 w 4690831"/>
              <a:gd name="connsiteY129" fmla="*/ 4315399 h 4641301"/>
              <a:gd name="connsiteX130" fmla="*/ 2409396 w 4690831"/>
              <a:gd name="connsiteY130" fmla="*/ 4349113 h 4641301"/>
              <a:gd name="connsiteX131" fmla="*/ 2341965 w 4690831"/>
              <a:gd name="connsiteY131" fmla="*/ 4382827 h 4641301"/>
              <a:gd name="connsiteX132" fmla="*/ 2308249 w 4690831"/>
              <a:gd name="connsiteY132" fmla="*/ 4394065 h 4641301"/>
              <a:gd name="connsiteX133" fmla="*/ 2240818 w 4690831"/>
              <a:gd name="connsiteY133" fmla="*/ 4439017 h 4641301"/>
              <a:gd name="connsiteX134" fmla="*/ 2207102 w 4690831"/>
              <a:gd name="connsiteY134" fmla="*/ 4461493 h 4641301"/>
              <a:gd name="connsiteX135" fmla="*/ 2184625 w 4690831"/>
              <a:gd name="connsiteY135" fmla="*/ 4506445 h 4641301"/>
              <a:gd name="connsiteX136" fmla="*/ 2162147 w 4690831"/>
              <a:gd name="connsiteY136" fmla="*/ 4573873 h 4641301"/>
              <a:gd name="connsiteX137" fmla="*/ 2105954 w 4690831"/>
              <a:gd name="connsiteY137" fmla="*/ 4641301 h 4641301"/>
              <a:gd name="connsiteX138" fmla="*/ 2038523 w 4690831"/>
              <a:gd name="connsiteY138" fmla="*/ 4618825 h 4641301"/>
              <a:gd name="connsiteX139" fmla="*/ 2027284 w 4690831"/>
              <a:gd name="connsiteY139" fmla="*/ 4585111 h 4641301"/>
              <a:gd name="connsiteX140" fmla="*/ 2004807 w 4690831"/>
              <a:gd name="connsiteY140" fmla="*/ 4506445 h 4641301"/>
              <a:gd name="connsiteX141" fmla="*/ 1993568 w 4690831"/>
              <a:gd name="connsiteY141" fmla="*/ 4124352 h 4641301"/>
              <a:gd name="connsiteX142" fmla="*/ 1982330 w 4690831"/>
              <a:gd name="connsiteY142" fmla="*/ 4090638 h 4641301"/>
              <a:gd name="connsiteX143" fmla="*/ 1914898 w 4690831"/>
              <a:gd name="connsiteY143" fmla="*/ 4045686 h 4641301"/>
              <a:gd name="connsiteX144" fmla="*/ 1892421 w 4690831"/>
              <a:gd name="connsiteY144" fmla="*/ 4011972 h 4641301"/>
              <a:gd name="connsiteX145" fmla="*/ 1858705 w 4690831"/>
              <a:gd name="connsiteY145" fmla="*/ 3989496 h 4641301"/>
              <a:gd name="connsiteX146" fmla="*/ 1824990 w 4690831"/>
              <a:gd name="connsiteY146" fmla="*/ 3955782 h 4641301"/>
              <a:gd name="connsiteX147" fmla="*/ 1791274 w 4690831"/>
              <a:gd name="connsiteY147" fmla="*/ 3933306 h 4641301"/>
              <a:gd name="connsiteX148" fmla="*/ 1757558 w 4690831"/>
              <a:gd name="connsiteY148" fmla="*/ 3899592 h 4641301"/>
              <a:gd name="connsiteX149" fmla="*/ 1690126 w 4690831"/>
              <a:gd name="connsiteY149" fmla="*/ 3877116 h 4641301"/>
              <a:gd name="connsiteX150" fmla="*/ 1656411 w 4690831"/>
              <a:gd name="connsiteY150" fmla="*/ 3865878 h 4641301"/>
              <a:gd name="connsiteX151" fmla="*/ 1566502 w 4690831"/>
              <a:gd name="connsiteY151" fmla="*/ 3809688 h 4641301"/>
              <a:gd name="connsiteX152" fmla="*/ 1499070 w 4690831"/>
              <a:gd name="connsiteY152" fmla="*/ 3764736 h 4641301"/>
              <a:gd name="connsiteX153" fmla="*/ 1465355 w 4690831"/>
              <a:gd name="connsiteY153" fmla="*/ 3742260 h 4641301"/>
              <a:gd name="connsiteX154" fmla="*/ 1442877 w 4690831"/>
              <a:gd name="connsiteY154" fmla="*/ 3708546 h 4641301"/>
              <a:gd name="connsiteX155" fmla="*/ 1409162 w 4690831"/>
              <a:gd name="connsiteY155" fmla="*/ 3697308 h 4641301"/>
              <a:gd name="connsiteX156" fmla="*/ 1397923 w 4690831"/>
              <a:gd name="connsiteY156" fmla="*/ 3663594 h 4641301"/>
              <a:gd name="connsiteX157" fmla="*/ 1364207 w 4690831"/>
              <a:gd name="connsiteY157" fmla="*/ 3641118 h 4641301"/>
              <a:gd name="connsiteX158" fmla="*/ 1341730 w 4690831"/>
              <a:gd name="connsiteY158" fmla="*/ 3573689 h 4641301"/>
              <a:gd name="connsiteX159" fmla="*/ 1330492 w 4690831"/>
              <a:gd name="connsiteY159" fmla="*/ 3539975 h 4641301"/>
              <a:gd name="connsiteX160" fmla="*/ 1296776 w 4690831"/>
              <a:gd name="connsiteY160" fmla="*/ 3517499 h 4641301"/>
              <a:gd name="connsiteX161" fmla="*/ 1263060 w 4690831"/>
              <a:gd name="connsiteY161" fmla="*/ 3405119 h 4641301"/>
              <a:gd name="connsiteX162" fmla="*/ 1251821 w 4690831"/>
              <a:gd name="connsiteY162" fmla="*/ 3371405 h 4641301"/>
              <a:gd name="connsiteX163" fmla="*/ 1173151 w 4690831"/>
              <a:gd name="connsiteY163" fmla="*/ 3259025 h 4641301"/>
              <a:gd name="connsiteX164" fmla="*/ 1150674 w 4690831"/>
              <a:gd name="connsiteY164" fmla="*/ 3225311 h 4641301"/>
              <a:gd name="connsiteX165" fmla="*/ 1139435 w 4690831"/>
              <a:gd name="connsiteY165" fmla="*/ 3191597 h 4641301"/>
              <a:gd name="connsiteX166" fmla="*/ 1094481 w 4690831"/>
              <a:gd name="connsiteY166" fmla="*/ 3169121 h 4641301"/>
              <a:gd name="connsiteX167" fmla="*/ 1049527 w 4690831"/>
              <a:gd name="connsiteY167" fmla="*/ 3124169 h 4641301"/>
              <a:gd name="connsiteX168" fmla="*/ 970857 w 4690831"/>
              <a:gd name="connsiteY168" fmla="*/ 3079217 h 4641301"/>
              <a:gd name="connsiteX169" fmla="*/ 903425 w 4690831"/>
              <a:gd name="connsiteY169" fmla="*/ 3023027 h 4641301"/>
              <a:gd name="connsiteX170" fmla="*/ 835993 w 4690831"/>
              <a:gd name="connsiteY170" fmla="*/ 2966837 h 4641301"/>
              <a:gd name="connsiteX171" fmla="*/ 791039 w 4690831"/>
              <a:gd name="connsiteY171" fmla="*/ 2899408 h 4641301"/>
              <a:gd name="connsiteX172" fmla="*/ 768562 w 4690831"/>
              <a:gd name="connsiteY172" fmla="*/ 2865694 h 4641301"/>
              <a:gd name="connsiteX173" fmla="*/ 734846 w 4690831"/>
              <a:gd name="connsiteY173" fmla="*/ 2798266 h 4641301"/>
              <a:gd name="connsiteX174" fmla="*/ 678653 w 4690831"/>
              <a:gd name="connsiteY174" fmla="*/ 2697124 h 4641301"/>
              <a:gd name="connsiteX175" fmla="*/ 667415 w 4690831"/>
              <a:gd name="connsiteY175" fmla="*/ 2663410 h 4641301"/>
              <a:gd name="connsiteX176" fmla="*/ 611222 w 4690831"/>
              <a:gd name="connsiteY176" fmla="*/ 2607220 h 4641301"/>
              <a:gd name="connsiteX177" fmla="*/ 588744 w 4690831"/>
              <a:gd name="connsiteY177" fmla="*/ 2584744 h 4641301"/>
              <a:gd name="connsiteX178" fmla="*/ 566267 w 4690831"/>
              <a:gd name="connsiteY178" fmla="*/ 2551030 h 4641301"/>
              <a:gd name="connsiteX179" fmla="*/ 532551 w 4690831"/>
              <a:gd name="connsiteY179" fmla="*/ 2528554 h 4641301"/>
              <a:gd name="connsiteX180" fmla="*/ 453881 w 4690831"/>
              <a:gd name="connsiteY180" fmla="*/ 2449888 h 4641301"/>
              <a:gd name="connsiteX181" fmla="*/ 442643 w 4690831"/>
              <a:gd name="connsiteY181" fmla="*/ 2416174 h 4641301"/>
              <a:gd name="connsiteX182" fmla="*/ 397688 w 4690831"/>
              <a:gd name="connsiteY182" fmla="*/ 2348746 h 4641301"/>
              <a:gd name="connsiteX183" fmla="*/ 386450 w 4690831"/>
              <a:gd name="connsiteY183" fmla="*/ 2315032 h 4641301"/>
              <a:gd name="connsiteX184" fmla="*/ 420166 w 4690831"/>
              <a:gd name="connsiteY184" fmla="*/ 2247603 h 4641301"/>
              <a:gd name="connsiteX185" fmla="*/ 453881 w 4690831"/>
              <a:gd name="connsiteY185" fmla="*/ 2180175 h 4641301"/>
              <a:gd name="connsiteX186" fmla="*/ 487597 w 4690831"/>
              <a:gd name="connsiteY186" fmla="*/ 2168937 h 4641301"/>
              <a:gd name="connsiteX187" fmla="*/ 487597 w 4690831"/>
              <a:gd name="connsiteY187" fmla="*/ 1989129 h 4641301"/>
              <a:gd name="connsiteX188" fmla="*/ 476358 w 4690831"/>
              <a:gd name="connsiteY188" fmla="*/ 1955415 h 4641301"/>
              <a:gd name="connsiteX189" fmla="*/ 442643 w 4690831"/>
              <a:gd name="connsiteY189" fmla="*/ 1932939 h 4641301"/>
              <a:gd name="connsiteX190" fmla="*/ 397688 w 4690831"/>
              <a:gd name="connsiteY190" fmla="*/ 1876749 h 4641301"/>
              <a:gd name="connsiteX191" fmla="*/ 386450 w 4690831"/>
              <a:gd name="connsiteY191" fmla="*/ 1843035 h 4641301"/>
              <a:gd name="connsiteX192" fmla="*/ 363973 w 4690831"/>
              <a:gd name="connsiteY192" fmla="*/ 1798083 h 4641301"/>
              <a:gd name="connsiteX193" fmla="*/ 341495 w 4690831"/>
              <a:gd name="connsiteY193" fmla="*/ 1708179 h 4641301"/>
              <a:gd name="connsiteX194" fmla="*/ 330257 w 4690831"/>
              <a:gd name="connsiteY194" fmla="*/ 1618274 h 4641301"/>
              <a:gd name="connsiteX195" fmla="*/ 296541 w 4690831"/>
              <a:gd name="connsiteY195" fmla="*/ 1584560 h 4641301"/>
              <a:gd name="connsiteX196" fmla="*/ 262825 w 4690831"/>
              <a:gd name="connsiteY196" fmla="*/ 1494656 h 4641301"/>
              <a:gd name="connsiteX197" fmla="*/ 229109 w 4690831"/>
              <a:gd name="connsiteY197" fmla="*/ 1460942 h 4641301"/>
              <a:gd name="connsiteX198" fmla="*/ 184155 w 4690831"/>
              <a:gd name="connsiteY198" fmla="*/ 1393514 h 4641301"/>
              <a:gd name="connsiteX199" fmla="*/ 172916 w 4690831"/>
              <a:gd name="connsiteY199" fmla="*/ 1359800 h 4641301"/>
              <a:gd name="connsiteX200" fmla="*/ 139201 w 4690831"/>
              <a:gd name="connsiteY200" fmla="*/ 1348562 h 4641301"/>
              <a:gd name="connsiteX201" fmla="*/ 105485 w 4690831"/>
              <a:gd name="connsiteY201" fmla="*/ 1269896 h 4641301"/>
              <a:gd name="connsiteX202" fmla="*/ 83008 w 4690831"/>
              <a:gd name="connsiteY202" fmla="*/ 1236182 h 4641301"/>
              <a:gd name="connsiteX203" fmla="*/ 49292 w 4690831"/>
              <a:gd name="connsiteY203" fmla="*/ 1213706 h 4641301"/>
              <a:gd name="connsiteX204" fmla="*/ 38053 w 4690831"/>
              <a:gd name="connsiteY204" fmla="*/ 1168754 h 4641301"/>
              <a:gd name="connsiteX205" fmla="*/ 15576 w 4690831"/>
              <a:gd name="connsiteY205" fmla="*/ 1135040 h 4641301"/>
              <a:gd name="connsiteX206" fmla="*/ 4338 w 4690831"/>
              <a:gd name="connsiteY206" fmla="*/ 1101326 h 4641301"/>
              <a:gd name="connsiteX207" fmla="*/ 26815 w 4690831"/>
              <a:gd name="connsiteY207" fmla="*/ 899041 h 4641301"/>
              <a:gd name="connsiteX208" fmla="*/ 49292 w 4690831"/>
              <a:gd name="connsiteY208" fmla="*/ 865327 h 4641301"/>
              <a:gd name="connsiteX209" fmla="*/ 94246 w 4690831"/>
              <a:gd name="connsiteY209" fmla="*/ 842851 h 4641301"/>
              <a:gd name="connsiteX210" fmla="*/ 161678 w 4690831"/>
              <a:gd name="connsiteY210" fmla="*/ 797899 h 4641301"/>
              <a:gd name="connsiteX211" fmla="*/ 195394 w 4690831"/>
              <a:gd name="connsiteY211" fmla="*/ 775423 h 4641301"/>
              <a:gd name="connsiteX212" fmla="*/ 251587 w 4690831"/>
              <a:gd name="connsiteY212" fmla="*/ 730471 h 4641301"/>
              <a:gd name="connsiteX213" fmla="*/ 262825 w 4690831"/>
              <a:gd name="connsiteY213" fmla="*/ 730471 h 464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</a:cxnLst>
            <a:rect l="l" t="t" r="r" b="b"/>
            <a:pathLst>
              <a:path w="4690831" h="4641301">
                <a:moveTo>
                  <a:pt x="262825" y="730471"/>
                </a:moveTo>
                <a:cubicBezTo>
                  <a:pt x="279683" y="724852"/>
                  <a:pt x="270456" y="732017"/>
                  <a:pt x="352734" y="696757"/>
                </a:cubicBezTo>
                <a:cubicBezTo>
                  <a:pt x="363623" y="692091"/>
                  <a:pt x="375561" y="690185"/>
                  <a:pt x="386450" y="685519"/>
                </a:cubicBezTo>
                <a:cubicBezTo>
                  <a:pt x="426373" y="668410"/>
                  <a:pt x="431260" y="663139"/>
                  <a:pt x="465120" y="640567"/>
                </a:cubicBezTo>
                <a:cubicBezTo>
                  <a:pt x="472612" y="629329"/>
                  <a:pt x="477432" y="615747"/>
                  <a:pt x="487597" y="606853"/>
                </a:cubicBezTo>
                <a:cubicBezTo>
                  <a:pt x="507928" y="589065"/>
                  <a:pt x="555029" y="561901"/>
                  <a:pt x="555029" y="561901"/>
                </a:cubicBezTo>
                <a:cubicBezTo>
                  <a:pt x="562521" y="550663"/>
                  <a:pt x="566959" y="536624"/>
                  <a:pt x="577506" y="528187"/>
                </a:cubicBezTo>
                <a:cubicBezTo>
                  <a:pt x="586757" y="520787"/>
                  <a:pt x="604336" y="526589"/>
                  <a:pt x="611222" y="516949"/>
                </a:cubicBezTo>
                <a:cubicBezTo>
                  <a:pt x="624993" y="497670"/>
                  <a:pt x="633699" y="449521"/>
                  <a:pt x="633699" y="449521"/>
                </a:cubicBezTo>
                <a:cubicBezTo>
                  <a:pt x="634224" y="440601"/>
                  <a:pt x="649087" y="161422"/>
                  <a:pt x="656176" y="123618"/>
                </a:cubicBezTo>
                <a:cubicBezTo>
                  <a:pt x="659264" y="107152"/>
                  <a:pt x="665251" y="88717"/>
                  <a:pt x="678653" y="78666"/>
                </a:cubicBezTo>
                <a:cubicBezTo>
                  <a:pt x="697608" y="64451"/>
                  <a:pt x="746085" y="56190"/>
                  <a:pt x="746085" y="56190"/>
                </a:cubicBezTo>
                <a:cubicBezTo>
                  <a:pt x="794785" y="59936"/>
                  <a:pt x="844290" y="57849"/>
                  <a:pt x="892186" y="67428"/>
                </a:cubicBezTo>
                <a:cubicBezTo>
                  <a:pt x="902576" y="69506"/>
                  <a:pt x="906187" y="83547"/>
                  <a:pt x="914664" y="89904"/>
                </a:cubicBezTo>
                <a:cubicBezTo>
                  <a:pt x="936275" y="106112"/>
                  <a:pt x="982095" y="134856"/>
                  <a:pt x="982095" y="134856"/>
                </a:cubicBezTo>
                <a:cubicBezTo>
                  <a:pt x="1101973" y="124867"/>
                  <a:pt x="1131943" y="114877"/>
                  <a:pt x="1251821" y="134856"/>
                </a:cubicBezTo>
                <a:cubicBezTo>
                  <a:pt x="1275192" y="138751"/>
                  <a:pt x="1299539" y="144190"/>
                  <a:pt x="1319253" y="157332"/>
                </a:cubicBezTo>
                <a:cubicBezTo>
                  <a:pt x="1352406" y="179433"/>
                  <a:pt x="1359641" y="181072"/>
                  <a:pt x="1386684" y="213522"/>
                </a:cubicBezTo>
                <a:cubicBezTo>
                  <a:pt x="1395331" y="223898"/>
                  <a:pt x="1399611" y="237686"/>
                  <a:pt x="1409162" y="247236"/>
                </a:cubicBezTo>
                <a:cubicBezTo>
                  <a:pt x="1467569" y="305640"/>
                  <a:pt x="1420872" y="236588"/>
                  <a:pt x="1465355" y="292188"/>
                </a:cubicBezTo>
                <a:cubicBezTo>
                  <a:pt x="1473793" y="302735"/>
                  <a:pt x="1478281" y="316352"/>
                  <a:pt x="1487832" y="325902"/>
                </a:cubicBezTo>
                <a:cubicBezTo>
                  <a:pt x="1509619" y="347688"/>
                  <a:pt x="1527841" y="350476"/>
                  <a:pt x="1555263" y="359617"/>
                </a:cubicBezTo>
                <a:cubicBezTo>
                  <a:pt x="1562756" y="367109"/>
                  <a:pt x="1568264" y="377355"/>
                  <a:pt x="1577741" y="382093"/>
                </a:cubicBezTo>
                <a:cubicBezTo>
                  <a:pt x="1598933" y="392688"/>
                  <a:pt x="1645172" y="404569"/>
                  <a:pt x="1645172" y="404569"/>
                </a:cubicBezTo>
                <a:cubicBezTo>
                  <a:pt x="1768797" y="400823"/>
                  <a:pt x="1892555" y="400191"/>
                  <a:pt x="2016046" y="393331"/>
                </a:cubicBezTo>
                <a:cubicBezTo>
                  <a:pt x="2027874" y="392674"/>
                  <a:pt x="2037963" y="383165"/>
                  <a:pt x="2049761" y="382093"/>
                </a:cubicBezTo>
                <a:cubicBezTo>
                  <a:pt x="2120745" y="375640"/>
                  <a:pt x="2192117" y="374601"/>
                  <a:pt x="2263295" y="370855"/>
                </a:cubicBezTo>
                <a:cubicBezTo>
                  <a:pt x="2268929" y="363344"/>
                  <a:pt x="2303247" y="313170"/>
                  <a:pt x="2319488" y="303426"/>
                </a:cubicBezTo>
                <a:cubicBezTo>
                  <a:pt x="2329646" y="297331"/>
                  <a:pt x="2341965" y="295934"/>
                  <a:pt x="2353203" y="292188"/>
                </a:cubicBezTo>
                <a:cubicBezTo>
                  <a:pt x="2364442" y="280950"/>
                  <a:pt x="2373695" y="267290"/>
                  <a:pt x="2386919" y="258474"/>
                </a:cubicBezTo>
                <a:cubicBezTo>
                  <a:pt x="2396776" y="251903"/>
                  <a:pt x="2413749" y="256876"/>
                  <a:pt x="2420635" y="247236"/>
                </a:cubicBezTo>
                <a:cubicBezTo>
                  <a:pt x="2434406" y="227957"/>
                  <a:pt x="2429970" y="199521"/>
                  <a:pt x="2443112" y="179808"/>
                </a:cubicBezTo>
                <a:cubicBezTo>
                  <a:pt x="2472160" y="136238"/>
                  <a:pt x="2461318" y="158907"/>
                  <a:pt x="2476828" y="112380"/>
                </a:cubicBezTo>
                <a:cubicBezTo>
                  <a:pt x="2465303" y="77808"/>
                  <a:pt x="2453986" y="62446"/>
                  <a:pt x="2476828" y="22476"/>
                </a:cubicBezTo>
                <a:cubicBezTo>
                  <a:pt x="2483530" y="10749"/>
                  <a:pt x="2499305" y="7492"/>
                  <a:pt x="2510544" y="0"/>
                </a:cubicBezTo>
                <a:cubicBezTo>
                  <a:pt x="2566737" y="3746"/>
                  <a:pt x="2623150" y="5019"/>
                  <a:pt x="2679123" y="11238"/>
                </a:cubicBezTo>
                <a:cubicBezTo>
                  <a:pt x="2690897" y="12546"/>
                  <a:pt x="2704461" y="14100"/>
                  <a:pt x="2712838" y="22476"/>
                </a:cubicBezTo>
                <a:cubicBezTo>
                  <a:pt x="2724684" y="34322"/>
                  <a:pt x="2728716" y="52030"/>
                  <a:pt x="2735316" y="67428"/>
                </a:cubicBezTo>
                <a:cubicBezTo>
                  <a:pt x="2739983" y="78316"/>
                  <a:pt x="2738177" y="92766"/>
                  <a:pt x="2746554" y="101142"/>
                </a:cubicBezTo>
                <a:cubicBezTo>
                  <a:pt x="2758401" y="112988"/>
                  <a:pt x="2776963" y="115306"/>
                  <a:pt x="2791509" y="123618"/>
                </a:cubicBezTo>
                <a:cubicBezTo>
                  <a:pt x="2803236" y="130319"/>
                  <a:pt x="2812881" y="140609"/>
                  <a:pt x="2825224" y="146094"/>
                </a:cubicBezTo>
                <a:cubicBezTo>
                  <a:pt x="2846875" y="155716"/>
                  <a:pt x="2892656" y="168570"/>
                  <a:pt x="2892656" y="168570"/>
                </a:cubicBezTo>
                <a:cubicBezTo>
                  <a:pt x="2896402" y="179808"/>
                  <a:pt x="2901776" y="190629"/>
                  <a:pt x="2903895" y="202284"/>
                </a:cubicBezTo>
                <a:cubicBezTo>
                  <a:pt x="2909298" y="231998"/>
                  <a:pt x="2904975" y="263746"/>
                  <a:pt x="2915133" y="292188"/>
                </a:cubicBezTo>
                <a:cubicBezTo>
                  <a:pt x="2924219" y="317628"/>
                  <a:pt x="2960087" y="359617"/>
                  <a:pt x="2960087" y="359617"/>
                </a:cubicBezTo>
                <a:cubicBezTo>
                  <a:pt x="2964362" y="380991"/>
                  <a:pt x="2971045" y="426482"/>
                  <a:pt x="2982565" y="449521"/>
                </a:cubicBezTo>
                <a:cubicBezTo>
                  <a:pt x="2988606" y="461602"/>
                  <a:pt x="2996395" y="472859"/>
                  <a:pt x="3005042" y="483235"/>
                </a:cubicBezTo>
                <a:cubicBezTo>
                  <a:pt x="3015217" y="495444"/>
                  <a:pt x="3028583" y="504740"/>
                  <a:pt x="3038758" y="516949"/>
                </a:cubicBezTo>
                <a:cubicBezTo>
                  <a:pt x="3077862" y="563871"/>
                  <a:pt x="3039602" y="543452"/>
                  <a:pt x="3094951" y="561901"/>
                </a:cubicBezTo>
                <a:cubicBezTo>
                  <a:pt x="3121174" y="558155"/>
                  <a:pt x="3147646" y="555858"/>
                  <a:pt x="3173621" y="550663"/>
                </a:cubicBezTo>
                <a:cubicBezTo>
                  <a:pt x="3185237" y="548340"/>
                  <a:pt x="3195946" y="542679"/>
                  <a:pt x="3207337" y="539425"/>
                </a:cubicBezTo>
                <a:cubicBezTo>
                  <a:pt x="3244372" y="528844"/>
                  <a:pt x="3269857" y="524674"/>
                  <a:pt x="3308484" y="516949"/>
                </a:cubicBezTo>
                <a:lnTo>
                  <a:pt x="4027754" y="539425"/>
                </a:lnTo>
                <a:cubicBezTo>
                  <a:pt x="4039589" y="539955"/>
                  <a:pt x="4053093" y="542286"/>
                  <a:pt x="4061470" y="550663"/>
                </a:cubicBezTo>
                <a:cubicBezTo>
                  <a:pt x="4073316" y="562509"/>
                  <a:pt x="4075635" y="581070"/>
                  <a:pt x="4083947" y="595615"/>
                </a:cubicBezTo>
                <a:cubicBezTo>
                  <a:pt x="4090648" y="607342"/>
                  <a:pt x="4098932" y="618091"/>
                  <a:pt x="4106424" y="629329"/>
                </a:cubicBezTo>
                <a:cubicBezTo>
                  <a:pt x="4110810" y="664412"/>
                  <a:pt x="4104724" y="724615"/>
                  <a:pt x="4140140" y="752947"/>
                </a:cubicBezTo>
                <a:cubicBezTo>
                  <a:pt x="4149390" y="760347"/>
                  <a:pt x="4162617" y="760439"/>
                  <a:pt x="4173855" y="764185"/>
                </a:cubicBezTo>
                <a:cubicBezTo>
                  <a:pt x="4181348" y="771677"/>
                  <a:pt x="4189714" y="778387"/>
                  <a:pt x="4196333" y="786661"/>
                </a:cubicBezTo>
                <a:cubicBezTo>
                  <a:pt x="4204771" y="797208"/>
                  <a:pt x="4209259" y="810825"/>
                  <a:pt x="4218810" y="820375"/>
                </a:cubicBezTo>
                <a:cubicBezTo>
                  <a:pt x="4228361" y="829926"/>
                  <a:pt x="4241287" y="835359"/>
                  <a:pt x="4252526" y="842851"/>
                </a:cubicBezTo>
                <a:cubicBezTo>
                  <a:pt x="4260018" y="854089"/>
                  <a:pt x="4266356" y="866189"/>
                  <a:pt x="4275003" y="876565"/>
                </a:cubicBezTo>
                <a:cubicBezTo>
                  <a:pt x="4308013" y="916175"/>
                  <a:pt x="4329161" y="923907"/>
                  <a:pt x="4376150" y="955231"/>
                </a:cubicBezTo>
                <a:cubicBezTo>
                  <a:pt x="4382237" y="964361"/>
                  <a:pt x="4406544" y="1005598"/>
                  <a:pt x="4421105" y="1011422"/>
                </a:cubicBezTo>
                <a:cubicBezTo>
                  <a:pt x="4449787" y="1022894"/>
                  <a:pt x="4511013" y="1033898"/>
                  <a:pt x="4511013" y="1033898"/>
                </a:cubicBezTo>
                <a:cubicBezTo>
                  <a:pt x="4522252" y="1041390"/>
                  <a:pt x="4535178" y="1046823"/>
                  <a:pt x="4544729" y="1056374"/>
                </a:cubicBezTo>
                <a:cubicBezTo>
                  <a:pt x="4549821" y="1061465"/>
                  <a:pt x="4594540" y="1122277"/>
                  <a:pt x="4600922" y="1135040"/>
                </a:cubicBezTo>
                <a:cubicBezTo>
                  <a:pt x="4606220" y="1145635"/>
                  <a:pt x="4608415" y="1157516"/>
                  <a:pt x="4612161" y="1168754"/>
                </a:cubicBezTo>
                <a:cubicBezTo>
                  <a:pt x="4618506" y="1213170"/>
                  <a:pt x="4623680" y="1259780"/>
                  <a:pt x="4634638" y="1303610"/>
                </a:cubicBezTo>
                <a:cubicBezTo>
                  <a:pt x="4637511" y="1315102"/>
                  <a:pt x="4640123" y="1326969"/>
                  <a:pt x="4645876" y="1337324"/>
                </a:cubicBezTo>
                <a:cubicBezTo>
                  <a:pt x="4658995" y="1360938"/>
                  <a:pt x="4690831" y="1404752"/>
                  <a:pt x="4690831" y="1404752"/>
                </a:cubicBezTo>
                <a:cubicBezTo>
                  <a:pt x="4687085" y="1505894"/>
                  <a:pt x="4686325" y="1607191"/>
                  <a:pt x="4679592" y="1708179"/>
                </a:cubicBezTo>
                <a:cubicBezTo>
                  <a:pt x="4678804" y="1719999"/>
                  <a:pt x="4674449" y="1731735"/>
                  <a:pt x="4668354" y="1741893"/>
                </a:cubicBezTo>
                <a:cubicBezTo>
                  <a:pt x="4662902" y="1750979"/>
                  <a:pt x="4652495" y="1756095"/>
                  <a:pt x="4645876" y="1764369"/>
                </a:cubicBezTo>
                <a:cubicBezTo>
                  <a:pt x="4637438" y="1774916"/>
                  <a:pt x="4633946" y="1789646"/>
                  <a:pt x="4623399" y="1798083"/>
                </a:cubicBezTo>
                <a:cubicBezTo>
                  <a:pt x="4614148" y="1805483"/>
                  <a:pt x="4600922" y="1805575"/>
                  <a:pt x="4589683" y="1809321"/>
                </a:cubicBezTo>
                <a:cubicBezTo>
                  <a:pt x="4582191" y="1820559"/>
                  <a:pt x="4576757" y="1833485"/>
                  <a:pt x="4567206" y="1843035"/>
                </a:cubicBezTo>
                <a:cubicBezTo>
                  <a:pt x="4557655" y="1852586"/>
                  <a:pt x="4540649" y="1854057"/>
                  <a:pt x="4533490" y="1865511"/>
                </a:cubicBezTo>
                <a:cubicBezTo>
                  <a:pt x="4478282" y="1953838"/>
                  <a:pt x="4547982" y="1920617"/>
                  <a:pt x="4477297" y="1944177"/>
                </a:cubicBezTo>
                <a:cubicBezTo>
                  <a:pt x="4447330" y="2034079"/>
                  <a:pt x="4492281" y="1929194"/>
                  <a:pt x="4432343" y="1989129"/>
                </a:cubicBezTo>
                <a:cubicBezTo>
                  <a:pt x="4423967" y="1997505"/>
                  <a:pt x="4426403" y="2012248"/>
                  <a:pt x="4421105" y="2022843"/>
                </a:cubicBezTo>
                <a:cubicBezTo>
                  <a:pt x="4415064" y="2034924"/>
                  <a:pt x="4406120" y="2045319"/>
                  <a:pt x="4398627" y="2056557"/>
                </a:cubicBezTo>
                <a:cubicBezTo>
                  <a:pt x="4368902" y="2175458"/>
                  <a:pt x="4409259" y="2035449"/>
                  <a:pt x="4364912" y="2135223"/>
                </a:cubicBezTo>
                <a:cubicBezTo>
                  <a:pt x="4355289" y="2156873"/>
                  <a:pt x="4355576" y="2182938"/>
                  <a:pt x="4342434" y="2202651"/>
                </a:cubicBezTo>
                <a:cubicBezTo>
                  <a:pt x="4289987" y="2281317"/>
                  <a:pt x="4319956" y="2255095"/>
                  <a:pt x="4263764" y="2292556"/>
                </a:cubicBezTo>
                <a:cubicBezTo>
                  <a:pt x="4256272" y="2303794"/>
                  <a:pt x="4250838" y="2316720"/>
                  <a:pt x="4241287" y="2326270"/>
                </a:cubicBezTo>
                <a:cubicBezTo>
                  <a:pt x="4231736" y="2335821"/>
                  <a:pt x="4216009" y="2338199"/>
                  <a:pt x="4207571" y="2348746"/>
                </a:cubicBezTo>
                <a:cubicBezTo>
                  <a:pt x="4200171" y="2357996"/>
                  <a:pt x="4202086" y="2372105"/>
                  <a:pt x="4196333" y="2382460"/>
                </a:cubicBezTo>
                <a:cubicBezTo>
                  <a:pt x="4183214" y="2406074"/>
                  <a:pt x="4163459" y="2425727"/>
                  <a:pt x="4151378" y="2449888"/>
                </a:cubicBezTo>
                <a:cubicBezTo>
                  <a:pt x="4136393" y="2479856"/>
                  <a:pt x="4125010" y="2511914"/>
                  <a:pt x="4106424" y="2539792"/>
                </a:cubicBezTo>
                <a:cubicBezTo>
                  <a:pt x="4098932" y="2551030"/>
                  <a:pt x="4093498" y="2563956"/>
                  <a:pt x="4083947" y="2573506"/>
                </a:cubicBezTo>
                <a:cubicBezTo>
                  <a:pt x="4074396" y="2583057"/>
                  <a:pt x="4060608" y="2587335"/>
                  <a:pt x="4050231" y="2595982"/>
                </a:cubicBezTo>
                <a:cubicBezTo>
                  <a:pt x="4038021" y="2606156"/>
                  <a:pt x="4027754" y="2618458"/>
                  <a:pt x="4016515" y="2629696"/>
                </a:cubicBezTo>
                <a:cubicBezTo>
                  <a:pt x="4012769" y="2640934"/>
                  <a:pt x="4008531" y="2652020"/>
                  <a:pt x="4005277" y="2663410"/>
                </a:cubicBezTo>
                <a:cubicBezTo>
                  <a:pt x="3993575" y="2704367"/>
                  <a:pt x="3989107" y="2731633"/>
                  <a:pt x="3982799" y="2775790"/>
                </a:cubicBezTo>
                <a:cubicBezTo>
                  <a:pt x="3978149" y="2808338"/>
                  <a:pt x="3977952" y="2864150"/>
                  <a:pt x="3960322" y="2899408"/>
                </a:cubicBezTo>
                <a:cubicBezTo>
                  <a:pt x="3954281" y="2911489"/>
                  <a:pt x="3945337" y="2921884"/>
                  <a:pt x="3937845" y="2933122"/>
                </a:cubicBezTo>
                <a:cubicBezTo>
                  <a:pt x="3914453" y="3026682"/>
                  <a:pt x="3942936" y="2934177"/>
                  <a:pt x="3904129" y="3011789"/>
                </a:cubicBezTo>
                <a:cubicBezTo>
                  <a:pt x="3898831" y="3022384"/>
                  <a:pt x="3898986" y="3035345"/>
                  <a:pt x="3892891" y="3045503"/>
                </a:cubicBezTo>
                <a:cubicBezTo>
                  <a:pt x="3887439" y="3054589"/>
                  <a:pt x="3878890" y="3061622"/>
                  <a:pt x="3870413" y="3067979"/>
                </a:cubicBezTo>
                <a:cubicBezTo>
                  <a:pt x="3870404" y="3067986"/>
                  <a:pt x="3786129" y="3124166"/>
                  <a:pt x="3769266" y="3135407"/>
                </a:cubicBezTo>
                <a:lnTo>
                  <a:pt x="3735550" y="3157883"/>
                </a:lnTo>
                <a:cubicBezTo>
                  <a:pt x="3724312" y="3165375"/>
                  <a:pt x="3714649" y="3176088"/>
                  <a:pt x="3701835" y="3180359"/>
                </a:cubicBezTo>
                <a:cubicBezTo>
                  <a:pt x="3578872" y="3221344"/>
                  <a:pt x="3765122" y="3155979"/>
                  <a:pt x="3634403" y="3214073"/>
                </a:cubicBezTo>
                <a:cubicBezTo>
                  <a:pt x="3612752" y="3223695"/>
                  <a:pt x="3566971" y="3236549"/>
                  <a:pt x="3566971" y="3236549"/>
                </a:cubicBezTo>
                <a:cubicBezTo>
                  <a:pt x="3515807" y="3390035"/>
                  <a:pt x="3571629" y="3233172"/>
                  <a:pt x="3522017" y="3348929"/>
                </a:cubicBezTo>
                <a:cubicBezTo>
                  <a:pt x="3517351" y="3359817"/>
                  <a:pt x="3519155" y="3374267"/>
                  <a:pt x="3510779" y="3382643"/>
                </a:cubicBezTo>
                <a:cubicBezTo>
                  <a:pt x="3502402" y="3391020"/>
                  <a:pt x="3487659" y="3388583"/>
                  <a:pt x="3477063" y="3393881"/>
                </a:cubicBezTo>
                <a:cubicBezTo>
                  <a:pt x="3464982" y="3399921"/>
                  <a:pt x="3454586" y="3408865"/>
                  <a:pt x="3443347" y="3416357"/>
                </a:cubicBezTo>
                <a:cubicBezTo>
                  <a:pt x="3439601" y="3431341"/>
                  <a:pt x="3439016" y="3447495"/>
                  <a:pt x="3432108" y="3461309"/>
                </a:cubicBezTo>
                <a:cubicBezTo>
                  <a:pt x="3420027" y="3485470"/>
                  <a:pt x="3395697" y="3503110"/>
                  <a:pt x="3387154" y="3528737"/>
                </a:cubicBezTo>
                <a:cubicBezTo>
                  <a:pt x="3370889" y="3577528"/>
                  <a:pt x="3384292" y="3554075"/>
                  <a:pt x="3342200" y="3596165"/>
                </a:cubicBezTo>
                <a:cubicBezTo>
                  <a:pt x="3334707" y="3618641"/>
                  <a:pt x="3336475" y="3646841"/>
                  <a:pt x="3319722" y="3663594"/>
                </a:cubicBezTo>
                <a:cubicBezTo>
                  <a:pt x="3199342" y="3783971"/>
                  <a:pt x="3382071" y="3598069"/>
                  <a:pt x="3252291" y="3742260"/>
                </a:cubicBezTo>
                <a:cubicBezTo>
                  <a:pt x="3231026" y="3765886"/>
                  <a:pt x="3207336" y="3787212"/>
                  <a:pt x="3184859" y="3809688"/>
                </a:cubicBezTo>
                <a:lnTo>
                  <a:pt x="3151144" y="3843402"/>
                </a:lnTo>
                <a:cubicBezTo>
                  <a:pt x="3129649" y="3907880"/>
                  <a:pt x="3155298" y="3847693"/>
                  <a:pt x="3106189" y="3910830"/>
                </a:cubicBezTo>
                <a:cubicBezTo>
                  <a:pt x="3089604" y="3932152"/>
                  <a:pt x="3076220" y="3955782"/>
                  <a:pt x="3061235" y="3978258"/>
                </a:cubicBezTo>
                <a:cubicBezTo>
                  <a:pt x="3053743" y="3989496"/>
                  <a:pt x="3051572" y="4007701"/>
                  <a:pt x="3038758" y="4011972"/>
                </a:cubicBezTo>
                <a:lnTo>
                  <a:pt x="3005042" y="4023210"/>
                </a:lnTo>
                <a:cubicBezTo>
                  <a:pt x="2995901" y="4050630"/>
                  <a:pt x="2993112" y="4068854"/>
                  <a:pt x="2971326" y="4090638"/>
                </a:cubicBezTo>
                <a:cubicBezTo>
                  <a:pt x="2961775" y="4100189"/>
                  <a:pt x="2948849" y="4105622"/>
                  <a:pt x="2937610" y="4113114"/>
                </a:cubicBezTo>
                <a:cubicBezTo>
                  <a:pt x="2930118" y="4124352"/>
                  <a:pt x="2925680" y="4138391"/>
                  <a:pt x="2915133" y="4146828"/>
                </a:cubicBezTo>
                <a:cubicBezTo>
                  <a:pt x="2905882" y="4154228"/>
                  <a:pt x="2892306" y="4153400"/>
                  <a:pt x="2881417" y="4158066"/>
                </a:cubicBezTo>
                <a:cubicBezTo>
                  <a:pt x="2866018" y="4164665"/>
                  <a:pt x="2851009" y="4172230"/>
                  <a:pt x="2836463" y="4180542"/>
                </a:cubicBezTo>
                <a:cubicBezTo>
                  <a:pt x="2775462" y="4215398"/>
                  <a:pt x="2830846" y="4193652"/>
                  <a:pt x="2769031" y="4214256"/>
                </a:cubicBezTo>
                <a:cubicBezTo>
                  <a:pt x="2704237" y="4257451"/>
                  <a:pt x="2766743" y="4220053"/>
                  <a:pt x="2701600" y="4247970"/>
                </a:cubicBezTo>
                <a:cubicBezTo>
                  <a:pt x="2686201" y="4254569"/>
                  <a:pt x="2672044" y="4263848"/>
                  <a:pt x="2656645" y="4270447"/>
                </a:cubicBezTo>
                <a:cubicBezTo>
                  <a:pt x="2645757" y="4275113"/>
                  <a:pt x="2633526" y="4276387"/>
                  <a:pt x="2622930" y="4281685"/>
                </a:cubicBezTo>
                <a:cubicBezTo>
                  <a:pt x="2545319" y="4320489"/>
                  <a:pt x="2637817" y="4292011"/>
                  <a:pt x="2544260" y="4315399"/>
                </a:cubicBezTo>
                <a:cubicBezTo>
                  <a:pt x="2477249" y="4360071"/>
                  <a:pt x="2536699" y="4327897"/>
                  <a:pt x="2409396" y="4349113"/>
                </a:cubicBezTo>
                <a:cubicBezTo>
                  <a:pt x="2367025" y="4356174"/>
                  <a:pt x="2380797" y="4363412"/>
                  <a:pt x="2341965" y="4382827"/>
                </a:cubicBezTo>
                <a:cubicBezTo>
                  <a:pt x="2331369" y="4388125"/>
                  <a:pt x="2318605" y="4388312"/>
                  <a:pt x="2308249" y="4394065"/>
                </a:cubicBezTo>
                <a:cubicBezTo>
                  <a:pt x="2284635" y="4407183"/>
                  <a:pt x="2263295" y="4424033"/>
                  <a:pt x="2240818" y="4439017"/>
                </a:cubicBezTo>
                <a:lnTo>
                  <a:pt x="2207102" y="4461493"/>
                </a:lnTo>
                <a:cubicBezTo>
                  <a:pt x="2199610" y="4476477"/>
                  <a:pt x="2190847" y="4490891"/>
                  <a:pt x="2184625" y="4506445"/>
                </a:cubicBezTo>
                <a:cubicBezTo>
                  <a:pt x="2175826" y="4528442"/>
                  <a:pt x="2176362" y="4554920"/>
                  <a:pt x="2162147" y="4573873"/>
                </a:cubicBezTo>
                <a:cubicBezTo>
                  <a:pt x="2122074" y="4627302"/>
                  <a:pt x="2141677" y="4605581"/>
                  <a:pt x="2105954" y="4641301"/>
                </a:cubicBezTo>
                <a:cubicBezTo>
                  <a:pt x="2083477" y="4633809"/>
                  <a:pt x="2057803" y="4632596"/>
                  <a:pt x="2038523" y="4618825"/>
                </a:cubicBezTo>
                <a:cubicBezTo>
                  <a:pt x="2028883" y="4611940"/>
                  <a:pt x="2030538" y="4596501"/>
                  <a:pt x="2027284" y="4585111"/>
                </a:cubicBezTo>
                <a:cubicBezTo>
                  <a:pt x="1999061" y="4486333"/>
                  <a:pt x="2031754" y="4587280"/>
                  <a:pt x="2004807" y="4506445"/>
                </a:cubicBezTo>
                <a:cubicBezTo>
                  <a:pt x="2001061" y="4379081"/>
                  <a:pt x="2000446" y="4251586"/>
                  <a:pt x="1993568" y="4124352"/>
                </a:cubicBezTo>
                <a:cubicBezTo>
                  <a:pt x="1992929" y="4112523"/>
                  <a:pt x="1990707" y="4099014"/>
                  <a:pt x="1982330" y="4090638"/>
                </a:cubicBezTo>
                <a:cubicBezTo>
                  <a:pt x="1963228" y="4071537"/>
                  <a:pt x="1914898" y="4045686"/>
                  <a:pt x="1914898" y="4045686"/>
                </a:cubicBezTo>
                <a:cubicBezTo>
                  <a:pt x="1907406" y="4034448"/>
                  <a:pt x="1901972" y="4021522"/>
                  <a:pt x="1892421" y="4011972"/>
                </a:cubicBezTo>
                <a:cubicBezTo>
                  <a:pt x="1882870" y="4002421"/>
                  <a:pt x="1869082" y="3998143"/>
                  <a:pt x="1858705" y="3989496"/>
                </a:cubicBezTo>
                <a:cubicBezTo>
                  <a:pt x="1846495" y="3979322"/>
                  <a:pt x="1837200" y="3965956"/>
                  <a:pt x="1824990" y="3955782"/>
                </a:cubicBezTo>
                <a:cubicBezTo>
                  <a:pt x="1814613" y="3947135"/>
                  <a:pt x="1801651" y="3941953"/>
                  <a:pt x="1791274" y="3933306"/>
                </a:cubicBezTo>
                <a:cubicBezTo>
                  <a:pt x="1779064" y="3923132"/>
                  <a:pt x="1771452" y="3907310"/>
                  <a:pt x="1757558" y="3899592"/>
                </a:cubicBezTo>
                <a:cubicBezTo>
                  <a:pt x="1736846" y="3888086"/>
                  <a:pt x="1712603" y="3884608"/>
                  <a:pt x="1690126" y="3877116"/>
                </a:cubicBezTo>
                <a:lnTo>
                  <a:pt x="1656411" y="3865878"/>
                </a:lnTo>
                <a:cubicBezTo>
                  <a:pt x="1533120" y="3742596"/>
                  <a:pt x="1681151" y="3875198"/>
                  <a:pt x="1566502" y="3809688"/>
                </a:cubicBezTo>
                <a:cubicBezTo>
                  <a:pt x="1448644" y="3742344"/>
                  <a:pt x="1604337" y="3799823"/>
                  <a:pt x="1499070" y="3764736"/>
                </a:cubicBezTo>
                <a:cubicBezTo>
                  <a:pt x="1487832" y="3757244"/>
                  <a:pt x="1474906" y="3751810"/>
                  <a:pt x="1465355" y="3742260"/>
                </a:cubicBezTo>
                <a:cubicBezTo>
                  <a:pt x="1455804" y="3732710"/>
                  <a:pt x="1453424" y="3716983"/>
                  <a:pt x="1442877" y="3708546"/>
                </a:cubicBezTo>
                <a:cubicBezTo>
                  <a:pt x="1433626" y="3701146"/>
                  <a:pt x="1420400" y="3701054"/>
                  <a:pt x="1409162" y="3697308"/>
                </a:cubicBezTo>
                <a:cubicBezTo>
                  <a:pt x="1405416" y="3686070"/>
                  <a:pt x="1405323" y="3672844"/>
                  <a:pt x="1397923" y="3663594"/>
                </a:cubicBezTo>
                <a:cubicBezTo>
                  <a:pt x="1389485" y="3653047"/>
                  <a:pt x="1371366" y="3652572"/>
                  <a:pt x="1364207" y="3641118"/>
                </a:cubicBezTo>
                <a:cubicBezTo>
                  <a:pt x="1351650" y="3621027"/>
                  <a:pt x="1349222" y="3596165"/>
                  <a:pt x="1341730" y="3573689"/>
                </a:cubicBezTo>
                <a:cubicBezTo>
                  <a:pt x="1337984" y="3562451"/>
                  <a:pt x="1340349" y="3546546"/>
                  <a:pt x="1330492" y="3539975"/>
                </a:cubicBezTo>
                <a:lnTo>
                  <a:pt x="1296776" y="3517499"/>
                </a:lnTo>
                <a:cubicBezTo>
                  <a:pt x="1279791" y="3449566"/>
                  <a:pt x="1290420" y="3487195"/>
                  <a:pt x="1263060" y="3405119"/>
                </a:cubicBezTo>
                <a:cubicBezTo>
                  <a:pt x="1259314" y="3393881"/>
                  <a:pt x="1258929" y="3380882"/>
                  <a:pt x="1251821" y="3371405"/>
                </a:cubicBezTo>
                <a:cubicBezTo>
                  <a:pt x="1201900" y="3304846"/>
                  <a:pt x="1228492" y="3342032"/>
                  <a:pt x="1173151" y="3259025"/>
                </a:cubicBezTo>
                <a:cubicBezTo>
                  <a:pt x="1165659" y="3247787"/>
                  <a:pt x="1154945" y="3238124"/>
                  <a:pt x="1150674" y="3225311"/>
                </a:cubicBezTo>
                <a:cubicBezTo>
                  <a:pt x="1146928" y="3214073"/>
                  <a:pt x="1147812" y="3199973"/>
                  <a:pt x="1139435" y="3191597"/>
                </a:cubicBezTo>
                <a:cubicBezTo>
                  <a:pt x="1127588" y="3179751"/>
                  <a:pt x="1107884" y="3179173"/>
                  <a:pt x="1094481" y="3169121"/>
                </a:cubicBezTo>
                <a:cubicBezTo>
                  <a:pt x="1077528" y="3156407"/>
                  <a:pt x="1065617" y="3137960"/>
                  <a:pt x="1049527" y="3124169"/>
                </a:cubicBezTo>
                <a:cubicBezTo>
                  <a:pt x="1022147" y="3100702"/>
                  <a:pt x="1002743" y="3097437"/>
                  <a:pt x="970857" y="3079217"/>
                </a:cubicBezTo>
                <a:cubicBezTo>
                  <a:pt x="917586" y="3048778"/>
                  <a:pt x="954142" y="3065289"/>
                  <a:pt x="903425" y="3023027"/>
                </a:cubicBezTo>
                <a:cubicBezTo>
                  <a:pt x="862416" y="2988855"/>
                  <a:pt x="872281" y="3013491"/>
                  <a:pt x="835993" y="2966837"/>
                </a:cubicBezTo>
                <a:cubicBezTo>
                  <a:pt x="819408" y="2945514"/>
                  <a:pt x="806024" y="2921884"/>
                  <a:pt x="791039" y="2899408"/>
                </a:cubicBezTo>
                <a:cubicBezTo>
                  <a:pt x="783547" y="2888170"/>
                  <a:pt x="772833" y="2878507"/>
                  <a:pt x="768562" y="2865694"/>
                </a:cubicBezTo>
                <a:cubicBezTo>
                  <a:pt x="753052" y="2819167"/>
                  <a:pt x="763894" y="2841836"/>
                  <a:pt x="734846" y="2798266"/>
                </a:cubicBezTo>
                <a:cubicBezTo>
                  <a:pt x="707343" y="2715760"/>
                  <a:pt x="729122" y="2747590"/>
                  <a:pt x="678653" y="2697124"/>
                </a:cubicBezTo>
                <a:cubicBezTo>
                  <a:pt x="674907" y="2685886"/>
                  <a:pt x="674523" y="2672887"/>
                  <a:pt x="667415" y="2663410"/>
                </a:cubicBezTo>
                <a:cubicBezTo>
                  <a:pt x="651521" y="2642219"/>
                  <a:pt x="629953" y="2625950"/>
                  <a:pt x="611222" y="2607220"/>
                </a:cubicBezTo>
                <a:cubicBezTo>
                  <a:pt x="603729" y="2599728"/>
                  <a:pt x="594622" y="2593560"/>
                  <a:pt x="588744" y="2584744"/>
                </a:cubicBezTo>
                <a:cubicBezTo>
                  <a:pt x="581252" y="2573506"/>
                  <a:pt x="575818" y="2560580"/>
                  <a:pt x="566267" y="2551030"/>
                </a:cubicBezTo>
                <a:cubicBezTo>
                  <a:pt x="556716" y="2541479"/>
                  <a:pt x="542591" y="2537589"/>
                  <a:pt x="532551" y="2528554"/>
                </a:cubicBezTo>
                <a:cubicBezTo>
                  <a:pt x="504986" y="2503747"/>
                  <a:pt x="453881" y="2449888"/>
                  <a:pt x="453881" y="2449888"/>
                </a:cubicBezTo>
                <a:cubicBezTo>
                  <a:pt x="450135" y="2438650"/>
                  <a:pt x="448396" y="2426529"/>
                  <a:pt x="442643" y="2416174"/>
                </a:cubicBezTo>
                <a:cubicBezTo>
                  <a:pt x="429524" y="2392560"/>
                  <a:pt x="397688" y="2348746"/>
                  <a:pt x="397688" y="2348746"/>
                </a:cubicBezTo>
                <a:cubicBezTo>
                  <a:pt x="393942" y="2337508"/>
                  <a:pt x="386450" y="2326878"/>
                  <a:pt x="386450" y="2315032"/>
                </a:cubicBezTo>
                <a:cubicBezTo>
                  <a:pt x="386450" y="2273606"/>
                  <a:pt x="396238" y="2271529"/>
                  <a:pt x="420166" y="2247603"/>
                </a:cubicBezTo>
                <a:cubicBezTo>
                  <a:pt x="427569" y="2225393"/>
                  <a:pt x="434075" y="2196019"/>
                  <a:pt x="453881" y="2180175"/>
                </a:cubicBezTo>
                <a:cubicBezTo>
                  <a:pt x="463132" y="2172775"/>
                  <a:pt x="476358" y="2172683"/>
                  <a:pt x="487597" y="2168937"/>
                </a:cubicBezTo>
                <a:cubicBezTo>
                  <a:pt x="512943" y="2092905"/>
                  <a:pt x="505266" y="2130471"/>
                  <a:pt x="487597" y="1989129"/>
                </a:cubicBezTo>
                <a:cubicBezTo>
                  <a:pt x="486128" y="1977374"/>
                  <a:pt x="483758" y="1964665"/>
                  <a:pt x="476358" y="1955415"/>
                </a:cubicBezTo>
                <a:cubicBezTo>
                  <a:pt x="467920" y="1944868"/>
                  <a:pt x="453881" y="1940431"/>
                  <a:pt x="442643" y="1932939"/>
                </a:cubicBezTo>
                <a:cubicBezTo>
                  <a:pt x="414393" y="1848197"/>
                  <a:pt x="455786" y="1949369"/>
                  <a:pt x="397688" y="1876749"/>
                </a:cubicBezTo>
                <a:cubicBezTo>
                  <a:pt x="390288" y="1867499"/>
                  <a:pt x="391116" y="1853923"/>
                  <a:pt x="386450" y="1843035"/>
                </a:cubicBezTo>
                <a:cubicBezTo>
                  <a:pt x="379851" y="1827637"/>
                  <a:pt x="370573" y="1813481"/>
                  <a:pt x="363973" y="1798083"/>
                </a:cubicBezTo>
                <a:cubicBezTo>
                  <a:pt x="352486" y="1771282"/>
                  <a:pt x="345717" y="1735620"/>
                  <a:pt x="341495" y="1708179"/>
                </a:cubicBezTo>
                <a:cubicBezTo>
                  <a:pt x="336902" y="1678329"/>
                  <a:pt x="340579" y="1646657"/>
                  <a:pt x="330257" y="1618274"/>
                </a:cubicBezTo>
                <a:cubicBezTo>
                  <a:pt x="324825" y="1603338"/>
                  <a:pt x="307780" y="1595798"/>
                  <a:pt x="296541" y="1584560"/>
                </a:cubicBezTo>
                <a:cubicBezTo>
                  <a:pt x="287491" y="1548363"/>
                  <a:pt x="285428" y="1526298"/>
                  <a:pt x="262825" y="1494656"/>
                </a:cubicBezTo>
                <a:cubicBezTo>
                  <a:pt x="253587" y="1481723"/>
                  <a:pt x="238867" y="1473487"/>
                  <a:pt x="229109" y="1460942"/>
                </a:cubicBezTo>
                <a:cubicBezTo>
                  <a:pt x="212524" y="1439620"/>
                  <a:pt x="192698" y="1419141"/>
                  <a:pt x="184155" y="1393514"/>
                </a:cubicBezTo>
                <a:cubicBezTo>
                  <a:pt x="180409" y="1382276"/>
                  <a:pt x="181293" y="1368176"/>
                  <a:pt x="172916" y="1359800"/>
                </a:cubicBezTo>
                <a:cubicBezTo>
                  <a:pt x="164539" y="1351424"/>
                  <a:pt x="150439" y="1352308"/>
                  <a:pt x="139201" y="1348562"/>
                </a:cubicBezTo>
                <a:cubicBezTo>
                  <a:pt x="126592" y="1310739"/>
                  <a:pt x="127704" y="1308778"/>
                  <a:pt x="105485" y="1269896"/>
                </a:cubicBezTo>
                <a:cubicBezTo>
                  <a:pt x="98784" y="1258169"/>
                  <a:pt x="92559" y="1245732"/>
                  <a:pt x="83008" y="1236182"/>
                </a:cubicBezTo>
                <a:cubicBezTo>
                  <a:pt x="73457" y="1226631"/>
                  <a:pt x="60531" y="1221198"/>
                  <a:pt x="49292" y="1213706"/>
                </a:cubicBezTo>
                <a:cubicBezTo>
                  <a:pt x="45546" y="1198722"/>
                  <a:pt x="44137" y="1182950"/>
                  <a:pt x="38053" y="1168754"/>
                </a:cubicBezTo>
                <a:cubicBezTo>
                  <a:pt x="32732" y="1156340"/>
                  <a:pt x="21616" y="1147121"/>
                  <a:pt x="15576" y="1135040"/>
                </a:cubicBezTo>
                <a:cubicBezTo>
                  <a:pt x="10278" y="1124445"/>
                  <a:pt x="8084" y="1112564"/>
                  <a:pt x="4338" y="1101326"/>
                </a:cubicBezTo>
                <a:cubicBezTo>
                  <a:pt x="5743" y="1080252"/>
                  <a:pt x="0" y="952667"/>
                  <a:pt x="26815" y="899041"/>
                </a:cubicBezTo>
                <a:cubicBezTo>
                  <a:pt x="32856" y="886960"/>
                  <a:pt x="38916" y="873973"/>
                  <a:pt x="49292" y="865327"/>
                </a:cubicBezTo>
                <a:cubicBezTo>
                  <a:pt x="62162" y="854602"/>
                  <a:pt x="79880" y="851470"/>
                  <a:pt x="94246" y="842851"/>
                </a:cubicBezTo>
                <a:cubicBezTo>
                  <a:pt x="117411" y="828953"/>
                  <a:pt x="139201" y="812883"/>
                  <a:pt x="161678" y="797899"/>
                </a:cubicBezTo>
                <a:lnTo>
                  <a:pt x="195394" y="775423"/>
                </a:lnTo>
                <a:cubicBezTo>
                  <a:pt x="299156" y="706251"/>
                  <a:pt x="171523" y="794519"/>
                  <a:pt x="251587" y="730471"/>
                </a:cubicBezTo>
                <a:cubicBezTo>
                  <a:pt x="262134" y="722034"/>
                  <a:pt x="245967" y="736090"/>
                  <a:pt x="262825" y="730471"/>
                </a:cubicBezTo>
                <a:close/>
              </a:path>
            </a:pathLst>
          </a:custGeom>
          <a:solidFill>
            <a:schemeClr val="accent6">
              <a:lumMod val="90000"/>
              <a:alpha val="25000"/>
            </a:schemeClr>
          </a:solidFill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46085" name="Group 19">
            <a:extLst>
              <a:ext uri="{FF2B5EF4-FFF2-40B4-BE49-F238E27FC236}">
                <a16:creationId xmlns:a16="http://schemas.microsoft.com/office/drawing/2014/main" id="{F92F30F8-35D0-40CD-9210-CB8BB8A85E07}"/>
              </a:ext>
            </a:extLst>
          </p:cNvPr>
          <p:cNvGrpSpPr>
            <a:grpSpLocks/>
          </p:cNvGrpSpPr>
          <p:nvPr/>
        </p:nvGrpSpPr>
        <p:grpSpPr bwMode="auto">
          <a:xfrm>
            <a:off x="5478463" y="5111750"/>
            <a:ext cx="1954212" cy="1506538"/>
            <a:chOff x="940428" y="622764"/>
            <a:chExt cx="7431088" cy="5579831"/>
          </a:xfrm>
        </p:grpSpPr>
        <p:pic>
          <p:nvPicPr>
            <p:cNvPr id="46199" name="Picture 20" descr="D21_MTC_opt1new.png">
              <a:extLst>
                <a:ext uri="{FF2B5EF4-FFF2-40B4-BE49-F238E27FC236}">
                  <a16:creationId xmlns:a16="http://schemas.microsoft.com/office/drawing/2014/main" id="{85529C08-1DBD-4995-A3DD-4462D2FF8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828" y="622764"/>
              <a:ext cx="7405688" cy="5192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AA1D963-350D-4C4F-B389-CE9CD7176D2E}"/>
                </a:ext>
              </a:extLst>
            </p:cNvPr>
            <p:cNvSpPr/>
            <p:nvPr/>
          </p:nvSpPr>
          <p:spPr>
            <a:xfrm>
              <a:off x="1441466" y="622764"/>
              <a:ext cx="1146959" cy="5585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04BE2CA-6935-441E-AA24-85197CB0A11B}"/>
                </a:ext>
              </a:extLst>
            </p:cNvPr>
            <p:cNvSpPr/>
            <p:nvPr/>
          </p:nvSpPr>
          <p:spPr>
            <a:xfrm rot="13176567">
              <a:off x="1580311" y="1016705"/>
              <a:ext cx="881348" cy="36454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C98A8DA-3C88-4C5B-A167-28A7E9215A97}"/>
                </a:ext>
              </a:extLst>
            </p:cNvPr>
            <p:cNvSpPr/>
            <p:nvPr/>
          </p:nvSpPr>
          <p:spPr>
            <a:xfrm>
              <a:off x="940428" y="4926700"/>
              <a:ext cx="1841170" cy="12758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14" name="Freeform 13">
            <a:extLst>
              <a:ext uri="{FF2B5EF4-FFF2-40B4-BE49-F238E27FC236}">
                <a16:creationId xmlns:a16="http://schemas.microsoft.com/office/drawing/2014/main" id="{76DF58A8-1261-48FF-BDD3-DAC44BE53586}"/>
              </a:ext>
            </a:extLst>
          </p:cNvPr>
          <p:cNvSpPr/>
          <p:nvPr/>
        </p:nvSpPr>
        <p:spPr bwMode="auto">
          <a:xfrm>
            <a:off x="5589588" y="5110163"/>
            <a:ext cx="1839912" cy="696912"/>
          </a:xfrm>
          <a:custGeom>
            <a:avLst/>
            <a:gdLst>
              <a:gd name="connsiteX0" fmla="*/ 10451 w 1839251"/>
              <a:gd name="connsiteY0" fmla="*/ 370111 h 697393"/>
              <a:gd name="connsiteX1" fmla="*/ 7276 w 1839251"/>
              <a:gd name="connsiteY1" fmla="*/ 344711 h 697393"/>
              <a:gd name="connsiteX2" fmla="*/ 926 w 1839251"/>
              <a:gd name="connsiteY2" fmla="*/ 335186 h 697393"/>
              <a:gd name="connsiteX3" fmla="*/ 4101 w 1839251"/>
              <a:gd name="connsiteY3" fmla="*/ 268511 h 697393"/>
              <a:gd name="connsiteX4" fmla="*/ 13626 w 1839251"/>
              <a:gd name="connsiteY4" fmla="*/ 214536 h 697393"/>
              <a:gd name="connsiteX5" fmla="*/ 35851 w 1839251"/>
              <a:gd name="connsiteY5" fmla="*/ 220886 h 697393"/>
              <a:gd name="connsiteX6" fmla="*/ 45376 w 1839251"/>
              <a:gd name="connsiteY6" fmla="*/ 227236 h 697393"/>
              <a:gd name="connsiteX7" fmla="*/ 51726 w 1839251"/>
              <a:gd name="connsiteY7" fmla="*/ 236761 h 697393"/>
              <a:gd name="connsiteX8" fmla="*/ 54901 w 1839251"/>
              <a:gd name="connsiteY8" fmla="*/ 246286 h 697393"/>
              <a:gd name="connsiteX9" fmla="*/ 64426 w 1839251"/>
              <a:gd name="connsiteY9" fmla="*/ 252636 h 697393"/>
              <a:gd name="connsiteX10" fmla="*/ 86651 w 1839251"/>
              <a:gd name="connsiteY10" fmla="*/ 278036 h 697393"/>
              <a:gd name="connsiteX11" fmla="*/ 99351 w 1839251"/>
              <a:gd name="connsiteY11" fmla="*/ 281211 h 697393"/>
              <a:gd name="connsiteX12" fmla="*/ 118401 w 1839251"/>
              <a:gd name="connsiteY12" fmla="*/ 278036 h 697393"/>
              <a:gd name="connsiteX13" fmla="*/ 121576 w 1839251"/>
              <a:gd name="connsiteY13" fmla="*/ 268511 h 697393"/>
              <a:gd name="connsiteX14" fmla="*/ 131101 w 1839251"/>
              <a:gd name="connsiteY14" fmla="*/ 265336 h 697393"/>
              <a:gd name="connsiteX15" fmla="*/ 166026 w 1839251"/>
              <a:gd name="connsiteY15" fmla="*/ 271686 h 697393"/>
              <a:gd name="connsiteX16" fmla="*/ 185076 w 1839251"/>
              <a:gd name="connsiteY16" fmla="*/ 278036 h 697393"/>
              <a:gd name="connsiteX17" fmla="*/ 220001 w 1839251"/>
              <a:gd name="connsiteY17" fmla="*/ 284386 h 697393"/>
              <a:gd name="connsiteX18" fmla="*/ 248576 w 1839251"/>
              <a:gd name="connsiteY18" fmla="*/ 281211 h 697393"/>
              <a:gd name="connsiteX19" fmla="*/ 254926 w 1839251"/>
              <a:gd name="connsiteY19" fmla="*/ 271686 h 697393"/>
              <a:gd name="connsiteX20" fmla="*/ 264451 w 1839251"/>
              <a:gd name="connsiteY20" fmla="*/ 265336 h 697393"/>
              <a:gd name="connsiteX21" fmla="*/ 283501 w 1839251"/>
              <a:gd name="connsiteY21" fmla="*/ 258986 h 697393"/>
              <a:gd name="connsiteX22" fmla="*/ 293026 w 1839251"/>
              <a:gd name="connsiteY22" fmla="*/ 255811 h 697393"/>
              <a:gd name="connsiteX23" fmla="*/ 302551 w 1839251"/>
              <a:gd name="connsiteY23" fmla="*/ 252636 h 697393"/>
              <a:gd name="connsiteX24" fmla="*/ 324776 w 1839251"/>
              <a:gd name="connsiteY24" fmla="*/ 239936 h 697393"/>
              <a:gd name="connsiteX25" fmla="*/ 343826 w 1839251"/>
              <a:gd name="connsiteY25" fmla="*/ 233586 h 697393"/>
              <a:gd name="connsiteX26" fmla="*/ 353351 w 1839251"/>
              <a:gd name="connsiteY26" fmla="*/ 230411 h 697393"/>
              <a:gd name="connsiteX27" fmla="*/ 372401 w 1839251"/>
              <a:gd name="connsiteY27" fmla="*/ 217711 h 697393"/>
              <a:gd name="connsiteX28" fmla="*/ 381926 w 1839251"/>
              <a:gd name="connsiteY28" fmla="*/ 211361 h 697393"/>
              <a:gd name="connsiteX29" fmla="*/ 388276 w 1839251"/>
              <a:gd name="connsiteY29" fmla="*/ 201836 h 697393"/>
              <a:gd name="connsiteX30" fmla="*/ 397801 w 1839251"/>
              <a:gd name="connsiteY30" fmla="*/ 195486 h 697393"/>
              <a:gd name="connsiteX31" fmla="*/ 410501 w 1839251"/>
              <a:gd name="connsiteY31" fmla="*/ 182786 h 697393"/>
              <a:gd name="connsiteX32" fmla="*/ 451776 w 1839251"/>
              <a:gd name="connsiteY32" fmla="*/ 192311 h 697393"/>
              <a:gd name="connsiteX33" fmla="*/ 461301 w 1839251"/>
              <a:gd name="connsiteY33" fmla="*/ 195486 h 697393"/>
              <a:gd name="connsiteX34" fmla="*/ 512101 w 1839251"/>
              <a:gd name="connsiteY34" fmla="*/ 189136 h 697393"/>
              <a:gd name="connsiteX35" fmla="*/ 521626 w 1839251"/>
              <a:gd name="connsiteY35" fmla="*/ 182786 h 697393"/>
              <a:gd name="connsiteX36" fmla="*/ 531151 w 1839251"/>
              <a:gd name="connsiteY36" fmla="*/ 173261 h 697393"/>
              <a:gd name="connsiteX37" fmla="*/ 547026 w 1839251"/>
              <a:gd name="connsiteY37" fmla="*/ 157386 h 697393"/>
              <a:gd name="connsiteX38" fmla="*/ 553376 w 1839251"/>
              <a:gd name="connsiteY38" fmla="*/ 147861 h 697393"/>
              <a:gd name="connsiteX39" fmla="*/ 556551 w 1839251"/>
              <a:gd name="connsiteY39" fmla="*/ 138336 h 697393"/>
              <a:gd name="connsiteX40" fmla="*/ 569251 w 1839251"/>
              <a:gd name="connsiteY40" fmla="*/ 135161 h 697393"/>
              <a:gd name="connsiteX41" fmla="*/ 588301 w 1839251"/>
              <a:gd name="connsiteY41" fmla="*/ 122461 h 697393"/>
              <a:gd name="connsiteX42" fmla="*/ 597826 w 1839251"/>
              <a:gd name="connsiteY42" fmla="*/ 116111 h 697393"/>
              <a:gd name="connsiteX43" fmla="*/ 620051 w 1839251"/>
              <a:gd name="connsiteY43" fmla="*/ 106586 h 697393"/>
              <a:gd name="connsiteX44" fmla="*/ 626401 w 1839251"/>
              <a:gd name="connsiteY44" fmla="*/ 97061 h 697393"/>
              <a:gd name="connsiteX45" fmla="*/ 639101 w 1839251"/>
              <a:gd name="connsiteY45" fmla="*/ 93886 h 697393"/>
              <a:gd name="connsiteX46" fmla="*/ 677201 w 1839251"/>
              <a:gd name="connsiteY46" fmla="*/ 87536 h 697393"/>
              <a:gd name="connsiteX47" fmla="*/ 686726 w 1839251"/>
              <a:gd name="connsiteY47" fmla="*/ 84361 h 697393"/>
              <a:gd name="connsiteX48" fmla="*/ 705776 w 1839251"/>
              <a:gd name="connsiteY48" fmla="*/ 74836 h 697393"/>
              <a:gd name="connsiteX49" fmla="*/ 712126 w 1839251"/>
              <a:gd name="connsiteY49" fmla="*/ 65311 h 697393"/>
              <a:gd name="connsiteX50" fmla="*/ 721651 w 1839251"/>
              <a:gd name="connsiteY50" fmla="*/ 62136 h 697393"/>
              <a:gd name="connsiteX51" fmla="*/ 731176 w 1839251"/>
              <a:gd name="connsiteY51" fmla="*/ 55786 h 697393"/>
              <a:gd name="connsiteX52" fmla="*/ 740701 w 1839251"/>
              <a:gd name="connsiteY52" fmla="*/ 36736 h 697393"/>
              <a:gd name="connsiteX53" fmla="*/ 801026 w 1839251"/>
              <a:gd name="connsiteY53" fmla="*/ 11336 h 697393"/>
              <a:gd name="connsiteX54" fmla="*/ 820076 w 1839251"/>
              <a:gd name="connsiteY54" fmla="*/ 1811 h 697393"/>
              <a:gd name="connsiteX55" fmla="*/ 839126 w 1839251"/>
              <a:gd name="connsiteY55" fmla="*/ 4986 h 697393"/>
              <a:gd name="connsiteX56" fmla="*/ 848651 w 1839251"/>
              <a:gd name="connsiteY56" fmla="*/ 8161 h 697393"/>
              <a:gd name="connsiteX57" fmla="*/ 959776 w 1839251"/>
              <a:gd name="connsiteY57" fmla="*/ 11336 h 697393"/>
              <a:gd name="connsiteX58" fmla="*/ 972476 w 1839251"/>
              <a:gd name="connsiteY58" fmla="*/ 14511 h 697393"/>
              <a:gd name="connsiteX59" fmla="*/ 978826 w 1839251"/>
              <a:gd name="connsiteY59" fmla="*/ 24036 h 697393"/>
              <a:gd name="connsiteX60" fmla="*/ 997876 w 1839251"/>
              <a:gd name="connsiteY60" fmla="*/ 36736 h 697393"/>
              <a:gd name="connsiteX61" fmla="*/ 1070901 w 1839251"/>
              <a:gd name="connsiteY61" fmla="*/ 36736 h 697393"/>
              <a:gd name="connsiteX62" fmla="*/ 1080426 w 1839251"/>
              <a:gd name="connsiteY62" fmla="*/ 43086 h 697393"/>
              <a:gd name="connsiteX63" fmla="*/ 1086776 w 1839251"/>
              <a:gd name="connsiteY63" fmla="*/ 52611 h 697393"/>
              <a:gd name="connsiteX64" fmla="*/ 1083601 w 1839251"/>
              <a:gd name="connsiteY64" fmla="*/ 112936 h 697393"/>
              <a:gd name="connsiteX65" fmla="*/ 1077251 w 1839251"/>
              <a:gd name="connsiteY65" fmla="*/ 141511 h 697393"/>
              <a:gd name="connsiteX66" fmla="*/ 1080426 w 1839251"/>
              <a:gd name="connsiteY66" fmla="*/ 170086 h 697393"/>
              <a:gd name="connsiteX67" fmla="*/ 1089951 w 1839251"/>
              <a:gd name="connsiteY67" fmla="*/ 173261 h 697393"/>
              <a:gd name="connsiteX68" fmla="*/ 1124876 w 1839251"/>
              <a:gd name="connsiteY68" fmla="*/ 182786 h 697393"/>
              <a:gd name="connsiteX69" fmla="*/ 1137576 w 1839251"/>
              <a:gd name="connsiteY69" fmla="*/ 189136 h 697393"/>
              <a:gd name="connsiteX70" fmla="*/ 1156626 w 1839251"/>
              <a:gd name="connsiteY70" fmla="*/ 195486 h 697393"/>
              <a:gd name="connsiteX71" fmla="*/ 1166151 w 1839251"/>
              <a:gd name="connsiteY71" fmla="*/ 249461 h 697393"/>
              <a:gd name="connsiteX72" fmla="*/ 1175676 w 1839251"/>
              <a:gd name="connsiteY72" fmla="*/ 252636 h 697393"/>
              <a:gd name="connsiteX73" fmla="*/ 1204251 w 1839251"/>
              <a:gd name="connsiteY73" fmla="*/ 265336 h 697393"/>
              <a:gd name="connsiteX74" fmla="*/ 1213776 w 1839251"/>
              <a:gd name="connsiteY74" fmla="*/ 268511 h 697393"/>
              <a:gd name="connsiteX75" fmla="*/ 1216951 w 1839251"/>
              <a:gd name="connsiteY75" fmla="*/ 281211 h 697393"/>
              <a:gd name="connsiteX76" fmla="*/ 1226476 w 1839251"/>
              <a:gd name="connsiteY76" fmla="*/ 284386 h 697393"/>
              <a:gd name="connsiteX77" fmla="*/ 1258226 w 1839251"/>
              <a:gd name="connsiteY77" fmla="*/ 287561 h 697393"/>
              <a:gd name="connsiteX78" fmla="*/ 1264576 w 1839251"/>
              <a:gd name="connsiteY78" fmla="*/ 297086 h 697393"/>
              <a:gd name="connsiteX79" fmla="*/ 1274101 w 1839251"/>
              <a:gd name="connsiteY79" fmla="*/ 303436 h 697393"/>
              <a:gd name="connsiteX80" fmla="*/ 1277276 w 1839251"/>
              <a:gd name="connsiteY80" fmla="*/ 312961 h 697393"/>
              <a:gd name="connsiteX81" fmla="*/ 1302676 w 1839251"/>
              <a:gd name="connsiteY81" fmla="*/ 309786 h 697393"/>
              <a:gd name="connsiteX82" fmla="*/ 1305851 w 1839251"/>
              <a:gd name="connsiteY82" fmla="*/ 300261 h 697393"/>
              <a:gd name="connsiteX83" fmla="*/ 1312201 w 1839251"/>
              <a:gd name="connsiteY83" fmla="*/ 290736 h 697393"/>
              <a:gd name="connsiteX84" fmla="*/ 1372526 w 1839251"/>
              <a:gd name="connsiteY84" fmla="*/ 265336 h 697393"/>
              <a:gd name="connsiteX85" fmla="*/ 1391576 w 1839251"/>
              <a:gd name="connsiteY85" fmla="*/ 252636 h 697393"/>
              <a:gd name="connsiteX86" fmla="*/ 1401101 w 1839251"/>
              <a:gd name="connsiteY86" fmla="*/ 246286 h 697393"/>
              <a:gd name="connsiteX87" fmla="*/ 1439201 w 1839251"/>
              <a:gd name="connsiteY87" fmla="*/ 239936 h 697393"/>
              <a:gd name="connsiteX88" fmla="*/ 1458251 w 1839251"/>
              <a:gd name="connsiteY88" fmla="*/ 246286 h 697393"/>
              <a:gd name="connsiteX89" fmla="*/ 1467776 w 1839251"/>
              <a:gd name="connsiteY89" fmla="*/ 249461 h 697393"/>
              <a:gd name="connsiteX90" fmla="*/ 1499526 w 1839251"/>
              <a:gd name="connsiteY90" fmla="*/ 246286 h 697393"/>
              <a:gd name="connsiteX91" fmla="*/ 1518576 w 1839251"/>
              <a:gd name="connsiteY91" fmla="*/ 233586 h 697393"/>
              <a:gd name="connsiteX92" fmla="*/ 1528101 w 1839251"/>
              <a:gd name="connsiteY92" fmla="*/ 230411 h 697393"/>
              <a:gd name="connsiteX93" fmla="*/ 1547151 w 1839251"/>
              <a:gd name="connsiteY93" fmla="*/ 233586 h 697393"/>
              <a:gd name="connsiteX94" fmla="*/ 1556676 w 1839251"/>
              <a:gd name="connsiteY94" fmla="*/ 236761 h 697393"/>
              <a:gd name="connsiteX95" fmla="*/ 1569376 w 1839251"/>
              <a:gd name="connsiteY95" fmla="*/ 230411 h 697393"/>
              <a:gd name="connsiteX96" fmla="*/ 1591601 w 1839251"/>
              <a:gd name="connsiteY96" fmla="*/ 220886 h 697393"/>
              <a:gd name="connsiteX97" fmla="*/ 1607476 w 1839251"/>
              <a:gd name="connsiteY97" fmla="*/ 208186 h 697393"/>
              <a:gd name="connsiteX98" fmla="*/ 1613826 w 1839251"/>
              <a:gd name="connsiteY98" fmla="*/ 217711 h 697393"/>
              <a:gd name="connsiteX99" fmla="*/ 1632876 w 1839251"/>
              <a:gd name="connsiteY99" fmla="*/ 230411 h 697393"/>
              <a:gd name="connsiteX100" fmla="*/ 1642401 w 1839251"/>
              <a:gd name="connsiteY100" fmla="*/ 236761 h 697393"/>
              <a:gd name="connsiteX101" fmla="*/ 1664626 w 1839251"/>
              <a:gd name="connsiteY101" fmla="*/ 262161 h 697393"/>
              <a:gd name="connsiteX102" fmla="*/ 1674151 w 1839251"/>
              <a:gd name="connsiteY102" fmla="*/ 265336 h 697393"/>
              <a:gd name="connsiteX103" fmla="*/ 1680501 w 1839251"/>
              <a:gd name="connsiteY103" fmla="*/ 274861 h 697393"/>
              <a:gd name="connsiteX104" fmla="*/ 1686851 w 1839251"/>
              <a:gd name="connsiteY104" fmla="*/ 322486 h 697393"/>
              <a:gd name="connsiteX105" fmla="*/ 1693201 w 1839251"/>
              <a:gd name="connsiteY105" fmla="*/ 332011 h 697393"/>
              <a:gd name="connsiteX106" fmla="*/ 1702726 w 1839251"/>
              <a:gd name="connsiteY106" fmla="*/ 360586 h 697393"/>
              <a:gd name="connsiteX107" fmla="*/ 1705901 w 1839251"/>
              <a:gd name="connsiteY107" fmla="*/ 370111 h 697393"/>
              <a:gd name="connsiteX108" fmla="*/ 1709076 w 1839251"/>
              <a:gd name="connsiteY108" fmla="*/ 379636 h 697393"/>
              <a:gd name="connsiteX109" fmla="*/ 1712251 w 1839251"/>
              <a:gd name="connsiteY109" fmla="*/ 392336 h 697393"/>
              <a:gd name="connsiteX110" fmla="*/ 1718601 w 1839251"/>
              <a:gd name="connsiteY110" fmla="*/ 401861 h 697393"/>
              <a:gd name="connsiteX111" fmla="*/ 1721776 w 1839251"/>
              <a:gd name="connsiteY111" fmla="*/ 411386 h 697393"/>
              <a:gd name="connsiteX112" fmla="*/ 1734476 w 1839251"/>
              <a:gd name="connsiteY112" fmla="*/ 430436 h 697393"/>
              <a:gd name="connsiteX113" fmla="*/ 1740826 w 1839251"/>
              <a:gd name="connsiteY113" fmla="*/ 439961 h 697393"/>
              <a:gd name="connsiteX114" fmla="*/ 1797976 w 1839251"/>
              <a:gd name="connsiteY114" fmla="*/ 449486 h 697393"/>
              <a:gd name="connsiteX115" fmla="*/ 1804326 w 1839251"/>
              <a:gd name="connsiteY115" fmla="*/ 474886 h 697393"/>
              <a:gd name="connsiteX116" fmla="*/ 1813851 w 1839251"/>
              <a:gd name="connsiteY116" fmla="*/ 484411 h 697393"/>
              <a:gd name="connsiteX117" fmla="*/ 1823376 w 1839251"/>
              <a:gd name="connsiteY117" fmla="*/ 487586 h 697393"/>
              <a:gd name="connsiteX118" fmla="*/ 1839251 w 1839251"/>
              <a:gd name="connsiteY118" fmla="*/ 516161 h 697393"/>
              <a:gd name="connsiteX119" fmla="*/ 1817026 w 1839251"/>
              <a:gd name="connsiteY119" fmla="*/ 522511 h 697393"/>
              <a:gd name="connsiteX120" fmla="*/ 1785276 w 1839251"/>
              <a:gd name="connsiteY120" fmla="*/ 525686 h 697393"/>
              <a:gd name="connsiteX121" fmla="*/ 1775751 w 1839251"/>
              <a:gd name="connsiteY121" fmla="*/ 528861 h 697393"/>
              <a:gd name="connsiteX122" fmla="*/ 1766226 w 1839251"/>
              <a:gd name="connsiteY122" fmla="*/ 557436 h 697393"/>
              <a:gd name="connsiteX123" fmla="*/ 1759876 w 1839251"/>
              <a:gd name="connsiteY123" fmla="*/ 566961 h 697393"/>
              <a:gd name="connsiteX124" fmla="*/ 1750351 w 1839251"/>
              <a:gd name="connsiteY124" fmla="*/ 560611 h 697393"/>
              <a:gd name="connsiteX125" fmla="*/ 1744001 w 1839251"/>
              <a:gd name="connsiteY125" fmla="*/ 551086 h 697393"/>
              <a:gd name="connsiteX126" fmla="*/ 1712251 w 1839251"/>
              <a:gd name="connsiteY126" fmla="*/ 557436 h 697393"/>
              <a:gd name="connsiteX127" fmla="*/ 1702726 w 1839251"/>
              <a:gd name="connsiteY127" fmla="*/ 566961 h 697393"/>
              <a:gd name="connsiteX128" fmla="*/ 1693201 w 1839251"/>
              <a:gd name="connsiteY128" fmla="*/ 573311 h 697393"/>
              <a:gd name="connsiteX129" fmla="*/ 1680501 w 1839251"/>
              <a:gd name="connsiteY129" fmla="*/ 592361 h 697393"/>
              <a:gd name="connsiteX130" fmla="*/ 1667801 w 1839251"/>
              <a:gd name="connsiteY130" fmla="*/ 589186 h 697393"/>
              <a:gd name="connsiteX131" fmla="*/ 1658276 w 1839251"/>
              <a:gd name="connsiteY131" fmla="*/ 570136 h 697393"/>
              <a:gd name="connsiteX132" fmla="*/ 1651926 w 1839251"/>
              <a:gd name="connsiteY132" fmla="*/ 557436 h 697393"/>
              <a:gd name="connsiteX133" fmla="*/ 1645576 w 1839251"/>
              <a:gd name="connsiteY133" fmla="*/ 576486 h 697393"/>
              <a:gd name="connsiteX134" fmla="*/ 1636051 w 1839251"/>
              <a:gd name="connsiteY134" fmla="*/ 611411 h 697393"/>
              <a:gd name="connsiteX135" fmla="*/ 1632876 w 1839251"/>
              <a:gd name="connsiteY135" fmla="*/ 636811 h 697393"/>
              <a:gd name="connsiteX136" fmla="*/ 1604301 w 1839251"/>
              <a:gd name="connsiteY136" fmla="*/ 646336 h 697393"/>
              <a:gd name="connsiteX137" fmla="*/ 1601126 w 1839251"/>
              <a:gd name="connsiteY137" fmla="*/ 665386 h 697393"/>
              <a:gd name="connsiteX138" fmla="*/ 1591601 w 1839251"/>
              <a:gd name="connsiteY138" fmla="*/ 671736 h 697393"/>
              <a:gd name="connsiteX139" fmla="*/ 1585251 w 1839251"/>
              <a:gd name="connsiteY139" fmla="*/ 681261 h 697393"/>
              <a:gd name="connsiteX140" fmla="*/ 1572551 w 1839251"/>
              <a:gd name="connsiteY140" fmla="*/ 697136 h 697393"/>
              <a:gd name="connsiteX141" fmla="*/ 1569376 w 1839251"/>
              <a:gd name="connsiteY141" fmla="*/ 697136 h 697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839251" h="697393">
                <a:moveTo>
                  <a:pt x="10451" y="370111"/>
                </a:moveTo>
                <a:cubicBezTo>
                  <a:pt x="9393" y="361644"/>
                  <a:pt x="9521" y="352943"/>
                  <a:pt x="7276" y="344711"/>
                </a:cubicBezTo>
                <a:cubicBezTo>
                  <a:pt x="6272" y="341030"/>
                  <a:pt x="1085" y="338999"/>
                  <a:pt x="926" y="335186"/>
                </a:cubicBezTo>
                <a:cubicBezTo>
                  <a:pt x="0" y="312955"/>
                  <a:pt x="2201" y="290680"/>
                  <a:pt x="4101" y="268511"/>
                </a:cubicBezTo>
                <a:cubicBezTo>
                  <a:pt x="7250" y="231770"/>
                  <a:pt x="6540" y="235795"/>
                  <a:pt x="13626" y="214536"/>
                </a:cubicBezTo>
                <a:cubicBezTo>
                  <a:pt x="17695" y="215553"/>
                  <a:pt x="31296" y="218609"/>
                  <a:pt x="35851" y="220886"/>
                </a:cubicBezTo>
                <a:cubicBezTo>
                  <a:pt x="39264" y="222593"/>
                  <a:pt x="42201" y="225119"/>
                  <a:pt x="45376" y="227236"/>
                </a:cubicBezTo>
                <a:cubicBezTo>
                  <a:pt x="47493" y="230411"/>
                  <a:pt x="50019" y="233348"/>
                  <a:pt x="51726" y="236761"/>
                </a:cubicBezTo>
                <a:cubicBezTo>
                  <a:pt x="53223" y="239754"/>
                  <a:pt x="52810" y="243673"/>
                  <a:pt x="54901" y="246286"/>
                </a:cubicBezTo>
                <a:cubicBezTo>
                  <a:pt x="57285" y="249266"/>
                  <a:pt x="61251" y="250519"/>
                  <a:pt x="64426" y="252636"/>
                </a:cubicBezTo>
                <a:cubicBezTo>
                  <a:pt x="72187" y="264278"/>
                  <a:pt x="74304" y="272744"/>
                  <a:pt x="86651" y="278036"/>
                </a:cubicBezTo>
                <a:cubicBezTo>
                  <a:pt x="90662" y="279755"/>
                  <a:pt x="95118" y="280153"/>
                  <a:pt x="99351" y="281211"/>
                </a:cubicBezTo>
                <a:cubicBezTo>
                  <a:pt x="105701" y="280153"/>
                  <a:pt x="112812" y="281230"/>
                  <a:pt x="118401" y="278036"/>
                </a:cubicBezTo>
                <a:cubicBezTo>
                  <a:pt x="121307" y="276376"/>
                  <a:pt x="119209" y="270878"/>
                  <a:pt x="121576" y="268511"/>
                </a:cubicBezTo>
                <a:cubicBezTo>
                  <a:pt x="123943" y="266144"/>
                  <a:pt x="127926" y="266394"/>
                  <a:pt x="131101" y="265336"/>
                </a:cubicBezTo>
                <a:cubicBezTo>
                  <a:pt x="142743" y="267453"/>
                  <a:pt x="154508" y="268976"/>
                  <a:pt x="166026" y="271686"/>
                </a:cubicBezTo>
                <a:cubicBezTo>
                  <a:pt x="172542" y="273219"/>
                  <a:pt x="178490" y="276839"/>
                  <a:pt x="185076" y="278036"/>
                </a:cubicBezTo>
                <a:lnTo>
                  <a:pt x="220001" y="284386"/>
                </a:lnTo>
                <a:cubicBezTo>
                  <a:pt x="229526" y="283328"/>
                  <a:pt x="239569" y="284486"/>
                  <a:pt x="248576" y="281211"/>
                </a:cubicBezTo>
                <a:cubicBezTo>
                  <a:pt x="252162" y="279907"/>
                  <a:pt x="252228" y="274384"/>
                  <a:pt x="254926" y="271686"/>
                </a:cubicBezTo>
                <a:cubicBezTo>
                  <a:pt x="257624" y="268988"/>
                  <a:pt x="260964" y="266886"/>
                  <a:pt x="264451" y="265336"/>
                </a:cubicBezTo>
                <a:cubicBezTo>
                  <a:pt x="270568" y="262618"/>
                  <a:pt x="277151" y="261103"/>
                  <a:pt x="283501" y="258986"/>
                </a:cubicBezTo>
                <a:lnTo>
                  <a:pt x="293026" y="255811"/>
                </a:lnTo>
                <a:cubicBezTo>
                  <a:pt x="296201" y="254753"/>
                  <a:pt x="299766" y="254492"/>
                  <a:pt x="302551" y="252636"/>
                </a:cubicBezTo>
                <a:cubicBezTo>
                  <a:pt x="311143" y="246908"/>
                  <a:pt x="314705" y="243964"/>
                  <a:pt x="324776" y="239936"/>
                </a:cubicBezTo>
                <a:cubicBezTo>
                  <a:pt x="330991" y="237450"/>
                  <a:pt x="337476" y="235703"/>
                  <a:pt x="343826" y="233586"/>
                </a:cubicBezTo>
                <a:cubicBezTo>
                  <a:pt x="347001" y="232528"/>
                  <a:pt x="350566" y="232267"/>
                  <a:pt x="353351" y="230411"/>
                </a:cubicBezTo>
                <a:lnTo>
                  <a:pt x="372401" y="217711"/>
                </a:lnTo>
                <a:lnTo>
                  <a:pt x="381926" y="211361"/>
                </a:lnTo>
                <a:cubicBezTo>
                  <a:pt x="384043" y="208186"/>
                  <a:pt x="385578" y="204534"/>
                  <a:pt x="388276" y="201836"/>
                </a:cubicBezTo>
                <a:cubicBezTo>
                  <a:pt x="390974" y="199138"/>
                  <a:pt x="395417" y="198466"/>
                  <a:pt x="397801" y="195486"/>
                </a:cubicBezTo>
                <a:cubicBezTo>
                  <a:pt x="410116" y="180092"/>
                  <a:pt x="389719" y="189713"/>
                  <a:pt x="410501" y="182786"/>
                </a:cubicBezTo>
                <a:cubicBezTo>
                  <a:pt x="439352" y="186908"/>
                  <a:pt x="425626" y="183594"/>
                  <a:pt x="451776" y="192311"/>
                </a:cubicBezTo>
                <a:lnTo>
                  <a:pt x="461301" y="195486"/>
                </a:lnTo>
                <a:cubicBezTo>
                  <a:pt x="469179" y="194880"/>
                  <a:pt x="498394" y="195989"/>
                  <a:pt x="512101" y="189136"/>
                </a:cubicBezTo>
                <a:cubicBezTo>
                  <a:pt x="515514" y="187429"/>
                  <a:pt x="518695" y="185229"/>
                  <a:pt x="521626" y="182786"/>
                </a:cubicBezTo>
                <a:cubicBezTo>
                  <a:pt x="525075" y="179911"/>
                  <a:pt x="527976" y="176436"/>
                  <a:pt x="531151" y="173261"/>
                </a:cubicBezTo>
                <a:cubicBezTo>
                  <a:pt x="537530" y="154124"/>
                  <a:pt x="528918" y="172476"/>
                  <a:pt x="547026" y="157386"/>
                </a:cubicBezTo>
                <a:cubicBezTo>
                  <a:pt x="549957" y="154943"/>
                  <a:pt x="551669" y="151274"/>
                  <a:pt x="553376" y="147861"/>
                </a:cubicBezTo>
                <a:cubicBezTo>
                  <a:pt x="554873" y="144868"/>
                  <a:pt x="553938" y="140427"/>
                  <a:pt x="556551" y="138336"/>
                </a:cubicBezTo>
                <a:cubicBezTo>
                  <a:pt x="559958" y="135610"/>
                  <a:pt x="565018" y="136219"/>
                  <a:pt x="569251" y="135161"/>
                </a:cubicBezTo>
                <a:lnTo>
                  <a:pt x="588301" y="122461"/>
                </a:lnTo>
                <a:cubicBezTo>
                  <a:pt x="591476" y="120344"/>
                  <a:pt x="594206" y="117318"/>
                  <a:pt x="597826" y="116111"/>
                </a:cubicBezTo>
                <a:cubicBezTo>
                  <a:pt x="611841" y="111439"/>
                  <a:pt x="604358" y="114433"/>
                  <a:pt x="620051" y="106586"/>
                </a:cubicBezTo>
                <a:cubicBezTo>
                  <a:pt x="622168" y="103411"/>
                  <a:pt x="623226" y="99178"/>
                  <a:pt x="626401" y="97061"/>
                </a:cubicBezTo>
                <a:cubicBezTo>
                  <a:pt x="630032" y="94640"/>
                  <a:pt x="634812" y="94690"/>
                  <a:pt x="639101" y="93886"/>
                </a:cubicBezTo>
                <a:cubicBezTo>
                  <a:pt x="651756" y="91513"/>
                  <a:pt x="664987" y="91607"/>
                  <a:pt x="677201" y="87536"/>
                </a:cubicBezTo>
                <a:cubicBezTo>
                  <a:pt x="680376" y="86478"/>
                  <a:pt x="683733" y="85858"/>
                  <a:pt x="686726" y="84361"/>
                </a:cubicBezTo>
                <a:cubicBezTo>
                  <a:pt x="711345" y="72051"/>
                  <a:pt x="681835" y="82816"/>
                  <a:pt x="705776" y="74836"/>
                </a:cubicBezTo>
                <a:cubicBezTo>
                  <a:pt x="707893" y="71661"/>
                  <a:pt x="709146" y="67695"/>
                  <a:pt x="712126" y="65311"/>
                </a:cubicBezTo>
                <a:cubicBezTo>
                  <a:pt x="714739" y="63220"/>
                  <a:pt x="718658" y="63633"/>
                  <a:pt x="721651" y="62136"/>
                </a:cubicBezTo>
                <a:cubicBezTo>
                  <a:pt x="725064" y="60429"/>
                  <a:pt x="728001" y="57903"/>
                  <a:pt x="731176" y="55786"/>
                </a:cubicBezTo>
                <a:cubicBezTo>
                  <a:pt x="742755" y="21048"/>
                  <a:pt x="724288" y="73665"/>
                  <a:pt x="740701" y="36736"/>
                </a:cubicBezTo>
                <a:cubicBezTo>
                  <a:pt x="757028" y="0"/>
                  <a:pt x="728905" y="19821"/>
                  <a:pt x="801026" y="11336"/>
                </a:cubicBezTo>
                <a:cubicBezTo>
                  <a:pt x="805842" y="8125"/>
                  <a:pt x="813503" y="1811"/>
                  <a:pt x="820076" y="1811"/>
                </a:cubicBezTo>
                <a:cubicBezTo>
                  <a:pt x="826514" y="1811"/>
                  <a:pt x="832842" y="3589"/>
                  <a:pt x="839126" y="4986"/>
                </a:cubicBezTo>
                <a:cubicBezTo>
                  <a:pt x="842393" y="5712"/>
                  <a:pt x="845309" y="7985"/>
                  <a:pt x="848651" y="8161"/>
                </a:cubicBezTo>
                <a:cubicBezTo>
                  <a:pt x="885657" y="10109"/>
                  <a:pt x="922734" y="10278"/>
                  <a:pt x="959776" y="11336"/>
                </a:cubicBezTo>
                <a:cubicBezTo>
                  <a:pt x="964009" y="12394"/>
                  <a:pt x="968845" y="12090"/>
                  <a:pt x="972476" y="14511"/>
                </a:cubicBezTo>
                <a:cubicBezTo>
                  <a:pt x="975651" y="16628"/>
                  <a:pt x="976383" y="21105"/>
                  <a:pt x="978826" y="24036"/>
                </a:cubicBezTo>
                <a:cubicBezTo>
                  <a:pt x="987973" y="35013"/>
                  <a:pt x="986137" y="32823"/>
                  <a:pt x="997876" y="36736"/>
                </a:cubicBezTo>
                <a:cubicBezTo>
                  <a:pt x="1028745" y="32326"/>
                  <a:pt x="1031114" y="30454"/>
                  <a:pt x="1070901" y="36736"/>
                </a:cubicBezTo>
                <a:cubicBezTo>
                  <a:pt x="1074670" y="37331"/>
                  <a:pt x="1077251" y="40969"/>
                  <a:pt x="1080426" y="43086"/>
                </a:cubicBezTo>
                <a:cubicBezTo>
                  <a:pt x="1082543" y="46261"/>
                  <a:pt x="1086603" y="48799"/>
                  <a:pt x="1086776" y="52611"/>
                </a:cubicBezTo>
                <a:cubicBezTo>
                  <a:pt x="1087690" y="72726"/>
                  <a:pt x="1085273" y="92869"/>
                  <a:pt x="1083601" y="112936"/>
                </a:cubicBezTo>
                <a:cubicBezTo>
                  <a:pt x="1083097" y="118982"/>
                  <a:pt x="1078883" y="134983"/>
                  <a:pt x="1077251" y="141511"/>
                </a:cubicBezTo>
                <a:cubicBezTo>
                  <a:pt x="1078309" y="151036"/>
                  <a:pt x="1076867" y="161188"/>
                  <a:pt x="1080426" y="170086"/>
                </a:cubicBezTo>
                <a:cubicBezTo>
                  <a:pt x="1081669" y="173193"/>
                  <a:pt x="1086958" y="171764"/>
                  <a:pt x="1089951" y="173261"/>
                </a:cubicBezTo>
                <a:cubicBezTo>
                  <a:pt x="1113964" y="185268"/>
                  <a:pt x="1079168" y="177073"/>
                  <a:pt x="1124876" y="182786"/>
                </a:cubicBezTo>
                <a:cubicBezTo>
                  <a:pt x="1129109" y="184903"/>
                  <a:pt x="1133182" y="187378"/>
                  <a:pt x="1137576" y="189136"/>
                </a:cubicBezTo>
                <a:cubicBezTo>
                  <a:pt x="1143791" y="191622"/>
                  <a:pt x="1156626" y="195486"/>
                  <a:pt x="1156626" y="195486"/>
                </a:cubicBezTo>
                <a:cubicBezTo>
                  <a:pt x="1157061" y="201576"/>
                  <a:pt x="1152335" y="238408"/>
                  <a:pt x="1166151" y="249461"/>
                </a:cubicBezTo>
                <a:cubicBezTo>
                  <a:pt x="1168764" y="251552"/>
                  <a:pt x="1172683" y="251139"/>
                  <a:pt x="1175676" y="252636"/>
                </a:cubicBezTo>
                <a:cubicBezTo>
                  <a:pt x="1205865" y="267730"/>
                  <a:pt x="1155104" y="248954"/>
                  <a:pt x="1204251" y="265336"/>
                </a:cubicBezTo>
                <a:lnTo>
                  <a:pt x="1213776" y="268511"/>
                </a:lnTo>
                <a:cubicBezTo>
                  <a:pt x="1214834" y="272744"/>
                  <a:pt x="1214225" y="277804"/>
                  <a:pt x="1216951" y="281211"/>
                </a:cubicBezTo>
                <a:cubicBezTo>
                  <a:pt x="1219042" y="283824"/>
                  <a:pt x="1223168" y="283877"/>
                  <a:pt x="1226476" y="284386"/>
                </a:cubicBezTo>
                <a:cubicBezTo>
                  <a:pt x="1236988" y="286003"/>
                  <a:pt x="1247643" y="286503"/>
                  <a:pt x="1258226" y="287561"/>
                </a:cubicBezTo>
                <a:cubicBezTo>
                  <a:pt x="1260343" y="290736"/>
                  <a:pt x="1261878" y="294388"/>
                  <a:pt x="1264576" y="297086"/>
                </a:cubicBezTo>
                <a:cubicBezTo>
                  <a:pt x="1267274" y="299784"/>
                  <a:pt x="1271717" y="300456"/>
                  <a:pt x="1274101" y="303436"/>
                </a:cubicBezTo>
                <a:cubicBezTo>
                  <a:pt x="1276192" y="306049"/>
                  <a:pt x="1276218" y="309786"/>
                  <a:pt x="1277276" y="312961"/>
                </a:cubicBezTo>
                <a:cubicBezTo>
                  <a:pt x="1285743" y="311903"/>
                  <a:pt x="1294879" y="313251"/>
                  <a:pt x="1302676" y="309786"/>
                </a:cubicBezTo>
                <a:cubicBezTo>
                  <a:pt x="1305734" y="308427"/>
                  <a:pt x="1304354" y="303254"/>
                  <a:pt x="1305851" y="300261"/>
                </a:cubicBezTo>
                <a:cubicBezTo>
                  <a:pt x="1307558" y="296848"/>
                  <a:pt x="1310084" y="293911"/>
                  <a:pt x="1312201" y="290736"/>
                </a:cubicBezTo>
                <a:cubicBezTo>
                  <a:pt x="1318644" y="245632"/>
                  <a:pt x="1306450" y="279102"/>
                  <a:pt x="1372526" y="265336"/>
                </a:cubicBezTo>
                <a:cubicBezTo>
                  <a:pt x="1379997" y="263779"/>
                  <a:pt x="1385226" y="256869"/>
                  <a:pt x="1391576" y="252636"/>
                </a:cubicBezTo>
                <a:lnTo>
                  <a:pt x="1401101" y="246286"/>
                </a:lnTo>
                <a:cubicBezTo>
                  <a:pt x="1412690" y="228903"/>
                  <a:pt x="1405497" y="233617"/>
                  <a:pt x="1439201" y="239936"/>
                </a:cubicBezTo>
                <a:cubicBezTo>
                  <a:pt x="1445780" y="241170"/>
                  <a:pt x="1451901" y="244169"/>
                  <a:pt x="1458251" y="246286"/>
                </a:cubicBezTo>
                <a:lnTo>
                  <a:pt x="1467776" y="249461"/>
                </a:lnTo>
                <a:cubicBezTo>
                  <a:pt x="1478359" y="248403"/>
                  <a:pt x="1489374" y="249458"/>
                  <a:pt x="1499526" y="246286"/>
                </a:cubicBezTo>
                <a:cubicBezTo>
                  <a:pt x="1506810" y="244010"/>
                  <a:pt x="1511336" y="235999"/>
                  <a:pt x="1518576" y="233586"/>
                </a:cubicBezTo>
                <a:lnTo>
                  <a:pt x="1528101" y="230411"/>
                </a:lnTo>
                <a:cubicBezTo>
                  <a:pt x="1534451" y="231469"/>
                  <a:pt x="1540867" y="232189"/>
                  <a:pt x="1547151" y="233586"/>
                </a:cubicBezTo>
                <a:cubicBezTo>
                  <a:pt x="1550418" y="234312"/>
                  <a:pt x="1553363" y="237234"/>
                  <a:pt x="1556676" y="236761"/>
                </a:cubicBezTo>
                <a:cubicBezTo>
                  <a:pt x="1561361" y="236092"/>
                  <a:pt x="1565026" y="232275"/>
                  <a:pt x="1569376" y="230411"/>
                </a:cubicBezTo>
                <a:cubicBezTo>
                  <a:pt x="1602078" y="216396"/>
                  <a:pt x="1549480" y="241946"/>
                  <a:pt x="1591601" y="220886"/>
                </a:cubicBezTo>
                <a:cubicBezTo>
                  <a:pt x="1594023" y="217253"/>
                  <a:pt x="1599404" y="204957"/>
                  <a:pt x="1607476" y="208186"/>
                </a:cubicBezTo>
                <a:cubicBezTo>
                  <a:pt x="1611019" y="209603"/>
                  <a:pt x="1610954" y="215198"/>
                  <a:pt x="1613826" y="217711"/>
                </a:cubicBezTo>
                <a:cubicBezTo>
                  <a:pt x="1619569" y="222737"/>
                  <a:pt x="1626526" y="226178"/>
                  <a:pt x="1632876" y="230411"/>
                </a:cubicBezTo>
                <a:lnTo>
                  <a:pt x="1642401" y="236761"/>
                </a:lnTo>
                <a:cubicBezTo>
                  <a:pt x="1651926" y="251048"/>
                  <a:pt x="1651397" y="255546"/>
                  <a:pt x="1664626" y="262161"/>
                </a:cubicBezTo>
                <a:cubicBezTo>
                  <a:pt x="1667619" y="263658"/>
                  <a:pt x="1670976" y="264278"/>
                  <a:pt x="1674151" y="265336"/>
                </a:cubicBezTo>
                <a:cubicBezTo>
                  <a:pt x="1676268" y="268511"/>
                  <a:pt x="1680277" y="271052"/>
                  <a:pt x="1680501" y="274861"/>
                </a:cubicBezTo>
                <a:cubicBezTo>
                  <a:pt x="1683437" y="324766"/>
                  <a:pt x="1661803" y="314137"/>
                  <a:pt x="1686851" y="322486"/>
                </a:cubicBezTo>
                <a:cubicBezTo>
                  <a:pt x="1688968" y="325661"/>
                  <a:pt x="1691651" y="328524"/>
                  <a:pt x="1693201" y="332011"/>
                </a:cubicBezTo>
                <a:lnTo>
                  <a:pt x="1702726" y="360586"/>
                </a:lnTo>
                <a:lnTo>
                  <a:pt x="1705901" y="370111"/>
                </a:lnTo>
                <a:cubicBezTo>
                  <a:pt x="1706959" y="373286"/>
                  <a:pt x="1708264" y="376389"/>
                  <a:pt x="1709076" y="379636"/>
                </a:cubicBezTo>
                <a:cubicBezTo>
                  <a:pt x="1710134" y="383869"/>
                  <a:pt x="1710532" y="388325"/>
                  <a:pt x="1712251" y="392336"/>
                </a:cubicBezTo>
                <a:cubicBezTo>
                  <a:pt x="1713754" y="395843"/>
                  <a:pt x="1716894" y="398448"/>
                  <a:pt x="1718601" y="401861"/>
                </a:cubicBezTo>
                <a:cubicBezTo>
                  <a:pt x="1720098" y="404854"/>
                  <a:pt x="1720151" y="408460"/>
                  <a:pt x="1721776" y="411386"/>
                </a:cubicBezTo>
                <a:cubicBezTo>
                  <a:pt x="1725482" y="418057"/>
                  <a:pt x="1730243" y="424086"/>
                  <a:pt x="1734476" y="430436"/>
                </a:cubicBezTo>
                <a:cubicBezTo>
                  <a:pt x="1736593" y="433611"/>
                  <a:pt x="1737206" y="438754"/>
                  <a:pt x="1740826" y="439961"/>
                </a:cubicBezTo>
                <a:cubicBezTo>
                  <a:pt x="1771966" y="450341"/>
                  <a:pt x="1753206" y="445755"/>
                  <a:pt x="1797976" y="449486"/>
                </a:cubicBezTo>
                <a:cubicBezTo>
                  <a:pt x="1798434" y="451776"/>
                  <a:pt x="1801537" y="470702"/>
                  <a:pt x="1804326" y="474886"/>
                </a:cubicBezTo>
                <a:cubicBezTo>
                  <a:pt x="1806817" y="478622"/>
                  <a:pt x="1810115" y="481920"/>
                  <a:pt x="1813851" y="484411"/>
                </a:cubicBezTo>
                <a:cubicBezTo>
                  <a:pt x="1816636" y="486267"/>
                  <a:pt x="1820201" y="486528"/>
                  <a:pt x="1823376" y="487586"/>
                </a:cubicBezTo>
                <a:cubicBezTo>
                  <a:pt x="1837932" y="509421"/>
                  <a:pt x="1833663" y="499396"/>
                  <a:pt x="1839251" y="516161"/>
                </a:cubicBezTo>
                <a:cubicBezTo>
                  <a:pt x="1832466" y="518423"/>
                  <a:pt x="1824003" y="521514"/>
                  <a:pt x="1817026" y="522511"/>
                </a:cubicBezTo>
                <a:cubicBezTo>
                  <a:pt x="1806497" y="524015"/>
                  <a:pt x="1795859" y="524628"/>
                  <a:pt x="1785276" y="525686"/>
                </a:cubicBezTo>
                <a:cubicBezTo>
                  <a:pt x="1782101" y="526744"/>
                  <a:pt x="1778118" y="526494"/>
                  <a:pt x="1775751" y="528861"/>
                </a:cubicBezTo>
                <a:cubicBezTo>
                  <a:pt x="1767207" y="537405"/>
                  <a:pt x="1770079" y="547162"/>
                  <a:pt x="1766226" y="557436"/>
                </a:cubicBezTo>
                <a:cubicBezTo>
                  <a:pt x="1764886" y="561009"/>
                  <a:pt x="1761993" y="563786"/>
                  <a:pt x="1759876" y="566961"/>
                </a:cubicBezTo>
                <a:cubicBezTo>
                  <a:pt x="1756701" y="564844"/>
                  <a:pt x="1753049" y="563309"/>
                  <a:pt x="1750351" y="560611"/>
                </a:cubicBezTo>
                <a:cubicBezTo>
                  <a:pt x="1747653" y="557913"/>
                  <a:pt x="1747804" y="551403"/>
                  <a:pt x="1744001" y="551086"/>
                </a:cubicBezTo>
                <a:cubicBezTo>
                  <a:pt x="1733245" y="550190"/>
                  <a:pt x="1722834" y="555319"/>
                  <a:pt x="1712251" y="557436"/>
                </a:cubicBezTo>
                <a:cubicBezTo>
                  <a:pt x="1709076" y="560611"/>
                  <a:pt x="1706175" y="564086"/>
                  <a:pt x="1702726" y="566961"/>
                </a:cubicBezTo>
                <a:cubicBezTo>
                  <a:pt x="1699795" y="569404"/>
                  <a:pt x="1695094" y="569998"/>
                  <a:pt x="1693201" y="573311"/>
                </a:cubicBezTo>
                <a:cubicBezTo>
                  <a:pt x="1680580" y="595398"/>
                  <a:pt x="1700597" y="585662"/>
                  <a:pt x="1680501" y="592361"/>
                </a:cubicBezTo>
                <a:cubicBezTo>
                  <a:pt x="1676268" y="591303"/>
                  <a:pt x="1671432" y="591607"/>
                  <a:pt x="1667801" y="589186"/>
                </a:cubicBezTo>
                <a:cubicBezTo>
                  <a:pt x="1661699" y="585118"/>
                  <a:pt x="1660812" y="576052"/>
                  <a:pt x="1658276" y="570136"/>
                </a:cubicBezTo>
                <a:cubicBezTo>
                  <a:pt x="1656412" y="565786"/>
                  <a:pt x="1654043" y="561669"/>
                  <a:pt x="1651926" y="557436"/>
                </a:cubicBezTo>
                <a:lnTo>
                  <a:pt x="1645576" y="576486"/>
                </a:lnTo>
                <a:cubicBezTo>
                  <a:pt x="1641838" y="587699"/>
                  <a:pt x="1637483" y="599952"/>
                  <a:pt x="1636051" y="611411"/>
                </a:cubicBezTo>
                <a:cubicBezTo>
                  <a:pt x="1634993" y="619878"/>
                  <a:pt x="1636045" y="628889"/>
                  <a:pt x="1632876" y="636811"/>
                </a:cubicBezTo>
                <a:cubicBezTo>
                  <a:pt x="1629687" y="644783"/>
                  <a:pt x="1607389" y="645821"/>
                  <a:pt x="1604301" y="646336"/>
                </a:cubicBezTo>
                <a:cubicBezTo>
                  <a:pt x="1603243" y="652686"/>
                  <a:pt x="1604005" y="659628"/>
                  <a:pt x="1601126" y="665386"/>
                </a:cubicBezTo>
                <a:cubicBezTo>
                  <a:pt x="1599419" y="668799"/>
                  <a:pt x="1594299" y="669038"/>
                  <a:pt x="1591601" y="671736"/>
                </a:cubicBezTo>
                <a:cubicBezTo>
                  <a:pt x="1588903" y="674434"/>
                  <a:pt x="1587368" y="678086"/>
                  <a:pt x="1585251" y="681261"/>
                </a:cubicBezTo>
                <a:cubicBezTo>
                  <a:pt x="1581660" y="695624"/>
                  <a:pt x="1585912" y="693796"/>
                  <a:pt x="1572551" y="697136"/>
                </a:cubicBezTo>
                <a:cubicBezTo>
                  <a:pt x="1571524" y="697393"/>
                  <a:pt x="1570434" y="697136"/>
                  <a:pt x="1569376" y="697136"/>
                </a:cubicBezTo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817D178F-EEA7-473D-A9BF-BEAFB42073AA}"/>
              </a:ext>
            </a:extLst>
          </p:cNvPr>
          <p:cNvSpPr/>
          <p:nvPr/>
        </p:nvSpPr>
        <p:spPr>
          <a:xfrm>
            <a:off x="5946775" y="2728914"/>
            <a:ext cx="2063750" cy="2198687"/>
          </a:xfrm>
          <a:custGeom>
            <a:avLst/>
            <a:gdLst>
              <a:gd name="connsiteX0" fmla="*/ 773441 w 2639048"/>
              <a:gd name="connsiteY0" fmla="*/ 1708178 h 2742076"/>
              <a:gd name="connsiteX1" fmla="*/ 863350 w 2639048"/>
              <a:gd name="connsiteY1" fmla="*/ 1719416 h 2742076"/>
              <a:gd name="connsiteX2" fmla="*/ 930782 w 2639048"/>
              <a:gd name="connsiteY2" fmla="*/ 1764368 h 2742076"/>
              <a:gd name="connsiteX3" fmla="*/ 975736 w 2639048"/>
              <a:gd name="connsiteY3" fmla="*/ 1831796 h 2742076"/>
              <a:gd name="connsiteX4" fmla="*/ 1009452 w 2639048"/>
              <a:gd name="connsiteY4" fmla="*/ 1865510 h 2742076"/>
              <a:gd name="connsiteX5" fmla="*/ 1110599 w 2639048"/>
              <a:gd name="connsiteY5" fmla="*/ 1854272 h 2742076"/>
              <a:gd name="connsiteX6" fmla="*/ 1144315 w 2639048"/>
              <a:gd name="connsiteY6" fmla="*/ 1865510 h 2742076"/>
              <a:gd name="connsiteX7" fmla="*/ 1155553 w 2639048"/>
              <a:gd name="connsiteY7" fmla="*/ 1899224 h 2742076"/>
              <a:gd name="connsiteX8" fmla="*/ 1133076 w 2639048"/>
              <a:gd name="connsiteY8" fmla="*/ 2056557 h 2742076"/>
              <a:gd name="connsiteX9" fmla="*/ 1121838 w 2639048"/>
              <a:gd name="connsiteY9" fmla="*/ 2101509 h 2742076"/>
              <a:gd name="connsiteX10" fmla="*/ 1099361 w 2639048"/>
              <a:gd name="connsiteY10" fmla="*/ 2146461 h 2742076"/>
              <a:gd name="connsiteX11" fmla="*/ 1088122 w 2639048"/>
              <a:gd name="connsiteY11" fmla="*/ 2180175 h 2742076"/>
              <a:gd name="connsiteX12" fmla="*/ 1121838 w 2639048"/>
              <a:gd name="connsiteY12" fmla="*/ 2315031 h 2742076"/>
              <a:gd name="connsiteX13" fmla="*/ 1155553 w 2639048"/>
              <a:gd name="connsiteY13" fmla="*/ 2337507 h 2742076"/>
              <a:gd name="connsiteX14" fmla="*/ 1189269 w 2639048"/>
              <a:gd name="connsiteY14" fmla="*/ 2404935 h 2742076"/>
              <a:gd name="connsiteX15" fmla="*/ 1200508 w 2639048"/>
              <a:gd name="connsiteY15" fmla="*/ 2438649 h 2742076"/>
              <a:gd name="connsiteX16" fmla="*/ 1211746 w 2639048"/>
              <a:gd name="connsiteY16" fmla="*/ 2663410 h 2742076"/>
              <a:gd name="connsiteX17" fmla="*/ 1222985 w 2639048"/>
              <a:gd name="connsiteY17" fmla="*/ 2708362 h 2742076"/>
              <a:gd name="connsiteX18" fmla="*/ 1290417 w 2639048"/>
              <a:gd name="connsiteY18" fmla="*/ 2742076 h 2742076"/>
              <a:gd name="connsiteX19" fmla="*/ 1324132 w 2639048"/>
              <a:gd name="connsiteY19" fmla="*/ 2719600 h 2742076"/>
              <a:gd name="connsiteX20" fmla="*/ 1357848 w 2639048"/>
              <a:gd name="connsiteY20" fmla="*/ 2584743 h 2742076"/>
              <a:gd name="connsiteX21" fmla="*/ 1380325 w 2639048"/>
              <a:gd name="connsiteY21" fmla="*/ 2517315 h 2742076"/>
              <a:gd name="connsiteX22" fmla="*/ 1425280 w 2639048"/>
              <a:gd name="connsiteY22" fmla="*/ 2506077 h 2742076"/>
              <a:gd name="connsiteX23" fmla="*/ 1537666 w 2639048"/>
              <a:gd name="connsiteY23" fmla="*/ 2483601 h 2742076"/>
              <a:gd name="connsiteX24" fmla="*/ 1593859 w 2639048"/>
              <a:gd name="connsiteY24" fmla="*/ 2438649 h 2742076"/>
              <a:gd name="connsiteX25" fmla="*/ 1605097 w 2639048"/>
              <a:gd name="connsiteY25" fmla="*/ 2371221 h 2742076"/>
              <a:gd name="connsiteX26" fmla="*/ 1593859 w 2639048"/>
              <a:gd name="connsiteY26" fmla="*/ 2090271 h 2742076"/>
              <a:gd name="connsiteX27" fmla="*/ 1582620 w 2639048"/>
              <a:gd name="connsiteY27" fmla="*/ 2056557 h 2742076"/>
              <a:gd name="connsiteX28" fmla="*/ 1560143 w 2639048"/>
              <a:gd name="connsiteY28" fmla="*/ 1921700 h 2742076"/>
              <a:gd name="connsiteX29" fmla="*/ 1571381 w 2639048"/>
              <a:gd name="connsiteY29" fmla="*/ 1820558 h 2742076"/>
              <a:gd name="connsiteX30" fmla="*/ 1638813 w 2639048"/>
              <a:gd name="connsiteY30" fmla="*/ 1865510 h 2742076"/>
              <a:gd name="connsiteX31" fmla="*/ 1650052 w 2639048"/>
              <a:gd name="connsiteY31" fmla="*/ 1809320 h 2742076"/>
              <a:gd name="connsiteX32" fmla="*/ 1695006 w 2639048"/>
              <a:gd name="connsiteY32" fmla="*/ 1820558 h 2742076"/>
              <a:gd name="connsiteX33" fmla="*/ 1762438 w 2639048"/>
              <a:gd name="connsiteY33" fmla="*/ 1854272 h 2742076"/>
              <a:gd name="connsiteX34" fmla="*/ 1796153 w 2639048"/>
              <a:gd name="connsiteY34" fmla="*/ 1865510 h 2742076"/>
              <a:gd name="connsiteX35" fmla="*/ 1784915 w 2639048"/>
              <a:gd name="connsiteY35" fmla="*/ 1786844 h 2742076"/>
              <a:gd name="connsiteX36" fmla="*/ 1773676 w 2639048"/>
              <a:gd name="connsiteY36" fmla="*/ 1753130 h 2742076"/>
              <a:gd name="connsiteX37" fmla="*/ 1796153 w 2639048"/>
              <a:gd name="connsiteY37" fmla="*/ 1719416 h 2742076"/>
              <a:gd name="connsiteX38" fmla="*/ 1908539 w 2639048"/>
              <a:gd name="connsiteY38" fmla="*/ 1708178 h 2742076"/>
              <a:gd name="connsiteX39" fmla="*/ 1942255 w 2639048"/>
              <a:gd name="connsiteY39" fmla="*/ 1629512 h 2742076"/>
              <a:gd name="connsiteX40" fmla="*/ 1964732 w 2639048"/>
              <a:gd name="connsiteY40" fmla="*/ 1595798 h 2742076"/>
              <a:gd name="connsiteX41" fmla="*/ 1975971 w 2639048"/>
              <a:gd name="connsiteY41" fmla="*/ 1562084 h 2742076"/>
              <a:gd name="connsiteX42" fmla="*/ 2009687 w 2639048"/>
              <a:gd name="connsiteY42" fmla="*/ 1528370 h 2742076"/>
              <a:gd name="connsiteX43" fmla="*/ 2065880 w 2639048"/>
              <a:gd name="connsiteY43" fmla="*/ 1460942 h 2742076"/>
              <a:gd name="connsiteX44" fmla="*/ 2110834 w 2639048"/>
              <a:gd name="connsiteY44" fmla="*/ 1348562 h 2742076"/>
              <a:gd name="connsiteX45" fmla="*/ 2122072 w 2639048"/>
              <a:gd name="connsiteY45" fmla="*/ 1314848 h 2742076"/>
              <a:gd name="connsiteX46" fmla="*/ 2167027 w 2639048"/>
              <a:gd name="connsiteY46" fmla="*/ 1247419 h 2742076"/>
              <a:gd name="connsiteX47" fmla="*/ 2189504 w 2639048"/>
              <a:gd name="connsiteY47" fmla="*/ 1213705 h 2742076"/>
              <a:gd name="connsiteX48" fmla="*/ 2223220 w 2639048"/>
              <a:gd name="connsiteY48" fmla="*/ 1168753 h 2742076"/>
              <a:gd name="connsiteX49" fmla="*/ 2256936 w 2639048"/>
              <a:gd name="connsiteY49" fmla="*/ 1135039 h 2742076"/>
              <a:gd name="connsiteX50" fmla="*/ 2301890 w 2639048"/>
              <a:gd name="connsiteY50" fmla="*/ 1067611 h 2742076"/>
              <a:gd name="connsiteX51" fmla="*/ 2346844 w 2639048"/>
              <a:gd name="connsiteY51" fmla="*/ 988945 h 2742076"/>
              <a:gd name="connsiteX52" fmla="*/ 2358083 w 2639048"/>
              <a:gd name="connsiteY52" fmla="*/ 943993 h 2742076"/>
              <a:gd name="connsiteX53" fmla="*/ 2380560 w 2639048"/>
              <a:gd name="connsiteY53" fmla="*/ 910279 h 2742076"/>
              <a:gd name="connsiteX54" fmla="*/ 2391799 w 2639048"/>
              <a:gd name="connsiteY54" fmla="*/ 876565 h 2742076"/>
              <a:gd name="connsiteX55" fmla="*/ 2447992 w 2639048"/>
              <a:gd name="connsiteY55" fmla="*/ 809137 h 2742076"/>
              <a:gd name="connsiteX56" fmla="*/ 2470469 w 2639048"/>
              <a:gd name="connsiteY56" fmla="*/ 775423 h 2742076"/>
              <a:gd name="connsiteX57" fmla="*/ 2504185 w 2639048"/>
              <a:gd name="connsiteY57" fmla="*/ 741709 h 2742076"/>
              <a:gd name="connsiteX58" fmla="*/ 2560378 w 2639048"/>
              <a:gd name="connsiteY58" fmla="*/ 663043 h 2742076"/>
              <a:gd name="connsiteX59" fmla="*/ 2605332 w 2639048"/>
              <a:gd name="connsiteY59" fmla="*/ 606852 h 2742076"/>
              <a:gd name="connsiteX60" fmla="*/ 2639048 w 2639048"/>
              <a:gd name="connsiteY60" fmla="*/ 539424 h 2742076"/>
              <a:gd name="connsiteX61" fmla="*/ 2627809 w 2639048"/>
              <a:gd name="connsiteY61" fmla="*/ 494472 h 2742076"/>
              <a:gd name="connsiteX62" fmla="*/ 2571616 w 2639048"/>
              <a:gd name="connsiteY62" fmla="*/ 438282 h 2742076"/>
              <a:gd name="connsiteX63" fmla="*/ 2537900 w 2639048"/>
              <a:gd name="connsiteY63" fmla="*/ 427044 h 2742076"/>
              <a:gd name="connsiteX64" fmla="*/ 2515423 w 2639048"/>
              <a:gd name="connsiteY64" fmla="*/ 382092 h 2742076"/>
              <a:gd name="connsiteX65" fmla="*/ 2481707 w 2639048"/>
              <a:gd name="connsiteY65" fmla="*/ 359616 h 2742076"/>
              <a:gd name="connsiteX66" fmla="*/ 2459230 w 2639048"/>
              <a:gd name="connsiteY66" fmla="*/ 325902 h 2742076"/>
              <a:gd name="connsiteX67" fmla="*/ 2425514 w 2639048"/>
              <a:gd name="connsiteY67" fmla="*/ 191046 h 2742076"/>
              <a:gd name="connsiteX68" fmla="*/ 2403037 w 2639048"/>
              <a:gd name="connsiteY68" fmla="*/ 101142 h 2742076"/>
              <a:gd name="connsiteX69" fmla="*/ 2391799 w 2639048"/>
              <a:gd name="connsiteY69" fmla="*/ 67428 h 2742076"/>
              <a:gd name="connsiteX70" fmla="*/ 2369322 w 2639048"/>
              <a:gd name="connsiteY70" fmla="*/ 33714 h 2742076"/>
              <a:gd name="connsiteX71" fmla="*/ 2346844 w 2639048"/>
              <a:gd name="connsiteY71" fmla="*/ 11238 h 2742076"/>
              <a:gd name="connsiteX72" fmla="*/ 2313129 w 2639048"/>
              <a:gd name="connsiteY72" fmla="*/ 0 h 2742076"/>
              <a:gd name="connsiteX73" fmla="*/ 2189504 w 2639048"/>
              <a:gd name="connsiteY73" fmla="*/ 11238 h 2742076"/>
              <a:gd name="connsiteX74" fmla="*/ 2122072 w 2639048"/>
              <a:gd name="connsiteY74" fmla="*/ 44952 h 2742076"/>
              <a:gd name="connsiteX75" fmla="*/ 2077118 w 2639048"/>
              <a:gd name="connsiteY75" fmla="*/ 67428 h 2742076"/>
              <a:gd name="connsiteX76" fmla="*/ 1964732 w 2639048"/>
              <a:gd name="connsiteY76" fmla="*/ 101142 h 2742076"/>
              <a:gd name="connsiteX77" fmla="*/ 1897301 w 2639048"/>
              <a:gd name="connsiteY77" fmla="*/ 123618 h 2742076"/>
              <a:gd name="connsiteX78" fmla="*/ 1863585 w 2639048"/>
              <a:gd name="connsiteY78" fmla="*/ 134856 h 2742076"/>
              <a:gd name="connsiteX79" fmla="*/ 1728722 w 2639048"/>
              <a:gd name="connsiteY79" fmla="*/ 157332 h 2742076"/>
              <a:gd name="connsiteX80" fmla="*/ 1695006 w 2639048"/>
              <a:gd name="connsiteY80" fmla="*/ 224760 h 2742076"/>
              <a:gd name="connsiteX81" fmla="*/ 1683767 w 2639048"/>
              <a:gd name="connsiteY81" fmla="*/ 258474 h 2742076"/>
              <a:gd name="connsiteX82" fmla="*/ 1661290 w 2639048"/>
              <a:gd name="connsiteY82" fmla="*/ 292188 h 2742076"/>
              <a:gd name="connsiteX83" fmla="*/ 1593859 w 2639048"/>
              <a:gd name="connsiteY83" fmla="*/ 325902 h 2742076"/>
              <a:gd name="connsiteX84" fmla="*/ 1548904 w 2639048"/>
              <a:gd name="connsiteY84" fmla="*/ 224760 h 2742076"/>
              <a:gd name="connsiteX85" fmla="*/ 1537666 w 2639048"/>
              <a:gd name="connsiteY85" fmla="*/ 191046 h 2742076"/>
              <a:gd name="connsiteX86" fmla="*/ 1481473 w 2639048"/>
              <a:gd name="connsiteY86" fmla="*/ 157332 h 2742076"/>
              <a:gd name="connsiteX87" fmla="*/ 1425280 w 2639048"/>
              <a:gd name="connsiteY87" fmla="*/ 168570 h 2742076"/>
              <a:gd name="connsiteX88" fmla="*/ 1380325 w 2639048"/>
              <a:gd name="connsiteY88" fmla="*/ 224760 h 2742076"/>
              <a:gd name="connsiteX89" fmla="*/ 1324132 w 2639048"/>
              <a:gd name="connsiteY89" fmla="*/ 247236 h 2742076"/>
              <a:gd name="connsiteX90" fmla="*/ 1312894 w 2639048"/>
              <a:gd name="connsiteY90" fmla="*/ 280950 h 2742076"/>
              <a:gd name="connsiteX91" fmla="*/ 1211746 w 2639048"/>
              <a:gd name="connsiteY91" fmla="*/ 325902 h 2742076"/>
              <a:gd name="connsiteX92" fmla="*/ 1178031 w 2639048"/>
              <a:gd name="connsiteY92" fmla="*/ 337140 h 2742076"/>
              <a:gd name="connsiteX93" fmla="*/ 1065645 w 2639048"/>
              <a:gd name="connsiteY93" fmla="*/ 314664 h 2742076"/>
              <a:gd name="connsiteX94" fmla="*/ 1031929 w 2639048"/>
              <a:gd name="connsiteY94" fmla="*/ 292188 h 2742076"/>
              <a:gd name="connsiteX95" fmla="*/ 975736 w 2639048"/>
              <a:gd name="connsiteY95" fmla="*/ 247236 h 2742076"/>
              <a:gd name="connsiteX96" fmla="*/ 953259 w 2639048"/>
              <a:gd name="connsiteY96" fmla="*/ 213522 h 2742076"/>
              <a:gd name="connsiteX97" fmla="*/ 919543 w 2639048"/>
              <a:gd name="connsiteY97" fmla="*/ 202284 h 2742076"/>
              <a:gd name="connsiteX98" fmla="*/ 582385 w 2639048"/>
              <a:gd name="connsiteY98" fmla="*/ 191046 h 2742076"/>
              <a:gd name="connsiteX99" fmla="*/ 402568 w 2639048"/>
              <a:gd name="connsiteY99" fmla="*/ 168570 h 2742076"/>
              <a:gd name="connsiteX100" fmla="*/ 368852 w 2639048"/>
              <a:gd name="connsiteY100" fmla="*/ 146094 h 2742076"/>
              <a:gd name="connsiteX101" fmla="*/ 346375 w 2639048"/>
              <a:gd name="connsiteY101" fmla="*/ 112380 h 2742076"/>
              <a:gd name="connsiteX102" fmla="*/ 267705 w 2639048"/>
              <a:gd name="connsiteY102" fmla="*/ 89904 h 2742076"/>
              <a:gd name="connsiteX103" fmla="*/ 200273 w 2639048"/>
              <a:gd name="connsiteY103" fmla="*/ 67428 h 2742076"/>
              <a:gd name="connsiteX104" fmla="*/ 87887 w 2639048"/>
              <a:gd name="connsiteY104" fmla="*/ 33714 h 2742076"/>
              <a:gd name="connsiteX105" fmla="*/ 31694 w 2639048"/>
              <a:gd name="connsiteY105" fmla="*/ 44952 h 2742076"/>
              <a:gd name="connsiteX106" fmla="*/ 76649 w 2639048"/>
              <a:gd name="connsiteY106" fmla="*/ 202284 h 2742076"/>
              <a:gd name="connsiteX107" fmla="*/ 110364 w 2639048"/>
              <a:gd name="connsiteY107" fmla="*/ 269712 h 2742076"/>
              <a:gd name="connsiteX108" fmla="*/ 132842 w 2639048"/>
              <a:gd name="connsiteY108" fmla="*/ 314664 h 2742076"/>
              <a:gd name="connsiteX109" fmla="*/ 177796 w 2639048"/>
              <a:gd name="connsiteY109" fmla="*/ 382092 h 2742076"/>
              <a:gd name="connsiteX110" fmla="*/ 211512 w 2639048"/>
              <a:gd name="connsiteY110" fmla="*/ 449520 h 2742076"/>
              <a:gd name="connsiteX111" fmla="*/ 245227 w 2639048"/>
              <a:gd name="connsiteY111" fmla="*/ 528186 h 2742076"/>
              <a:gd name="connsiteX112" fmla="*/ 256466 w 2639048"/>
              <a:gd name="connsiteY112" fmla="*/ 752947 h 2742076"/>
              <a:gd name="connsiteX113" fmla="*/ 267705 w 2639048"/>
              <a:gd name="connsiteY113" fmla="*/ 797899 h 2742076"/>
              <a:gd name="connsiteX114" fmla="*/ 301420 w 2639048"/>
              <a:gd name="connsiteY114" fmla="*/ 809137 h 2742076"/>
              <a:gd name="connsiteX115" fmla="*/ 346375 w 2639048"/>
              <a:gd name="connsiteY115" fmla="*/ 865327 h 2742076"/>
              <a:gd name="connsiteX116" fmla="*/ 357613 w 2639048"/>
              <a:gd name="connsiteY116" fmla="*/ 899041 h 2742076"/>
              <a:gd name="connsiteX117" fmla="*/ 380091 w 2639048"/>
              <a:gd name="connsiteY117" fmla="*/ 921517 h 2742076"/>
              <a:gd name="connsiteX118" fmla="*/ 402568 w 2639048"/>
              <a:gd name="connsiteY118" fmla="*/ 955231 h 2742076"/>
              <a:gd name="connsiteX119" fmla="*/ 413806 w 2639048"/>
              <a:gd name="connsiteY119" fmla="*/ 988945 h 2742076"/>
              <a:gd name="connsiteX120" fmla="*/ 380091 w 2639048"/>
              <a:gd name="connsiteY120" fmla="*/ 1101325 h 2742076"/>
              <a:gd name="connsiteX121" fmla="*/ 357613 w 2639048"/>
              <a:gd name="connsiteY121" fmla="*/ 1123801 h 2742076"/>
              <a:gd name="connsiteX122" fmla="*/ 335136 w 2639048"/>
              <a:gd name="connsiteY122" fmla="*/ 1168753 h 2742076"/>
              <a:gd name="connsiteX123" fmla="*/ 301420 w 2639048"/>
              <a:gd name="connsiteY123" fmla="*/ 1191229 h 2742076"/>
              <a:gd name="connsiteX124" fmla="*/ 312659 w 2639048"/>
              <a:gd name="connsiteY124" fmla="*/ 1281134 h 2742076"/>
              <a:gd name="connsiteX125" fmla="*/ 323898 w 2639048"/>
              <a:gd name="connsiteY125" fmla="*/ 1314848 h 2742076"/>
              <a:gd name="connsiteX126" fmla="*/ 357613 w 2639048"/>
              <a:gd name="connsiteY126" fmla="*/ 1337324 h 2742076"/>
              <a:gd name="connsiteX127" fmla="*/ 368852 w 2639048"/>
              <a:gd name="connsiteY127" fmla="*/ 1371038 h 2742076"/>
              <a:gd name="connsiteX128" fmla="*/ 425045 w 2639048"/>
              <a:gd name="connsiteY128" fmla="*/ 1438466 h 2742076"/>
              <a:gd name="connsiteX129" fmla="*/ 458761 w 2639048"/>
              <a:gd name="connsiteY129" fmla="*/ 1460942 h 2742076"/>
              <a:gd name="connsiteX130" fmla="*/ 514954 w 2639048"/>
              <a:gd name="connsiteY130" fmla="*/ 1472180 h 2742076"/>
              <a:gd name="connsiteX131" fmla="*/ 627340 w 2639048"/>
              <a:gd name="connsiteY131" fmla="*/ 1550846 h 2742076"/>
              <a:gd name="connsiteX132" fmla="*/ 672294 w 2639048"/>
              <a:gd name="connsiteY132" fmla="*/ 1562084 h 2742076"/>
              <a:gd name="connsiteX133" fmla="*/ 694771 w 2639048"/>
              <a:gd name="connsiteY133" fmla="*/ 1595798 h 2742076"/>
              <a:gd name="connsiteX134" fmla="*/ 706010 w 2639048"/>
              <a:gd name="connsiteY134" fmla="*/ 1629512 h 2742076"/>
              <a:gd name="connsiteX135" fmla="*/ 739726 w 2639048"/>
              <a:gd name="connsiteY135" fmla="*/ 1663226 h 2742076"/>
              <a:gd name="connsiteX136" fmla="*/ 773441 w 2639048"/>
              <a:gd name="connsiteY136" fmla="*/ 1708178 h 274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2639048" h="2742076">
                <a:moveTo>
                  <a:pt x="773441" y="1708178"/>
                </a:moveTo>
                <a:cubicBezTo>
                  <a:pt x="803411" y="1711924"/>
                  <a:pt x="834049" y="1712091"/>
                  <a:pt x="863350" y="1719416"/>
                </a:cubicBezTo>
                <a:cubicBezTo>
                  <a:pt x="888519" y="1725708"/>
                  <a:pt x="914964" y="1743279"/>
                  <a:pt x="930782" y="1764368"/>
                </a:cubicBezTo>
                <a:cubicBezTo>
                  <a:pt x="946991" y="1785978"/>
                  <a:pt x="956634" y="1812695"/>
                  <a:pt x="975736" y="1831796"/>
                </a:cubicBezTo>
                <a:lnTo>
                  <a:pt x="1009452" y="1865510"/>
                </a:lnTo>
                <a:cubicBezTo>
                  <a:pt x="1043168" y="1861764"/>
                  <a:pt x="1076676" y="1854272"/>
                  <a:pt x="1110599" y="1854272"/>
                </a:cubicBezTo>
                <a:cubicBezTo>
                  <a:pt x="1122446" y="1854272"/>
                  <a:pt x="1135938" y="1857133"/>
                  <a:pt x="1144315" y="1865510"/>
                </a:cubicBezTo>
                <a:cubicBezTo>
                  <a:pt x="1152691" y="1873886"/>
                  <a:pt x="1151807" y="1887986"/>
                  <a:pt x="1155553" y="1899224"/>
                </a:cubicBezTo>
                <a:cubicBezTo>
                  <a:pt x="1145734" y="1987593"/>
                  <a:pt x="1148981" y="1984987"/>
                  <a:pt x="1133076" y="2056557"/>
                </a:cubicBezTo>
                <a:cubicBezTo>
                  <a:pt x="1129725" y="2071634"/>
                  <a:pt x="1127261" y="2087047"/>
                  <a:pt x="1121838" y="2101509"/>
                </a:cubicBezTo>
                <a:cubicBezTo>
                  <a:pt x="1115956" y="2117195"/>
                  <a:pt x="1105961" y="2131063"/>
                  <a:pt x="1099361" y="2146461"/>
                </a:cubicBezTo>
                <a:cubicBezTo>
                  <a:pt x="1094694" y="2157349"/>
                  <a:pt x="1091868" y="2168937"/>
                  <a:pt x="1088122" y="2180175"/>
                </a:cubicBezTo>
                <a:cubicBezTo>
                  <a:pt x="1094371" y="2236408"/>
                  <a:pt x="1083125" y="2276319"/>
                  <a:pt x="1121838" y="2315031"/>
                </a:cubicBezTo>
                <a:cubicBezTo>
                  <a:pt x="1131389" y="2324581"/>
                  <a:pt x="1144315" y="2330015"/>
                  <a:pt x="1155553" y="2337507"/>
                </a:cubicBezTo>
                <a:cubicBezTo>
                  <a:pt x="1183802" y="2422248"/>
                  <a:pt x="1145696" y="2317794"/>
                  <a:pt x="1189269" y="2404935"/>
                </a:cubicBezTo>
                <a:cubicBezTo>
                  <a:pt x="1194567" y="2415530"/>
                  <a:pt x="1196762" y="2427411"/>
                  <a:pt x="1200508" y="2438649"/>
                </a:cubicBezTo>
                <a:cubicBezTo>
                  <a:pt x="1204254" y="2513569"/>
                  <a:pt x="1205516" y="2588655"/>
                  <a:pt x="1211746" y="2663410"/>
                </a:cubicBezTo>
                <a:cubicBezTo>
                  <a:pt x="1213029" y="2678802"/>
                  <a:pt x="1214417" y="2695511"/>
                  <a:pt x="1222985" y="2708362"/>
                </a:cubicBezTo>
                <a:cubicBezTo>
                  <a:pt x="1235435" y="2727035"/>
                  <a:pt x="1271185" y="2735666"/>
                  <a:pt x="1290417" y="2742076"/>
                </a:cubicBezTo>
                <a:cubicBezTo>
                  <a:pt x="1301655" y="2734584"/>
                  <a:pt x="1318091" y="2731681"/>
                  <a:pt x="1324132" y="2719600"/>
                </a:cubicBezTo>
                <a:cubicBezTo>
                  <a:pt x="1335381" y="2697103"/>
                  <a:pt x="1346606" y="2618468"/>
                  <a:pt x="1357848" y="2584743"/>
                </a:cubicBezTo>
                <a:cubicBezTo>
                  <a:pt x="1365340" y="2562267"/>
                  <a:pt x="1357340" y="2523061"/>
                  <a:pt x="1380325" y="2517315"/>
                </a:cubicBezTo>
                <a:cubicBezTo>
                  <a:pt x="1395310" y="2513569"/>
                  <a:pt x="1410177" y="2509313"/>
                  <a:pt x="1425280" y="2506077"/>
                </a:cubicBezTo>
                <a:cubicBezTo>
                  <a:pt x="1462636" y="2498073"/>
                  <a:pt x="1537666" y="2483601"/>
                  <a:pt x="1537666" y="2483601"/>
                </a:cubicBezTo>
                <a:cubicBezTo>
                  <a:pt x="1546173" y="2477930"/>
                  <a:pt x="1588522" y="2452881"/>
                  <a:pt x="1593859" y="2438649"/>
                </a:cubicBezTo>
                <a:cubicBezTo>
                  <a:pt x="1601860" y="2417314"/>
                  <a:pt x="1601351" y="2393697"/>
                  <a:pt x="1605097" y="2371221"/>
                </a:cubicBezTo>
                <a:cubicBezTo>
                  <a:pt x="1601351" y="2277571"/>
                  <a:pt x="1600537" y="2183758"/>
                  <a:pt x="1593859" y="2090271"/>
                </a:cubicBezTo>
                <a:cubicBezTo>
                  <a:pt x="1593015" y="2078455"/>
                  <a:pt x="1584568" y="2068242"/>
                  <a:pt x="1582620" y="2056557"/>
                </a:cubicBezTo>
                <a:cubicBezTo>
                  <a:pt x="1557524" y="1905994"/>
                  <a:pt x="1586490" y="2000743"/>
                  <a:pt x="1560143" y="1921700"/>
                </a:cubicBezTo>
                <a:cubicBezTo>
                  <a:pt x="1563889" y="1887986"/>
                  <a:pt x="1543777" y="1840274"/>
                  <a:pt x="1571381" y="1820558"/>
                </a:cubicBezTo>
                <a:cubicBezTo>
                  <a:pt x="1593363" y="1804857"/>
                  <a:pt x="1638813" y="1865510"/>
                  <a:pt x="1638813" y="1865510"/>
                </a:cubicBezTo>
                <a:cubicBezTo>
                  <a:pt x="1642559" y="1846780"/>
                  <a:pt x="1635136" y="1821252"/>
                  <a:pt x="1650052" y="1809320"/>
                </a:cubicBezTo>
                <a:cubicBezTo>
                  <a:pt x="1662113" y="1799671"/>
                  <a:pt x="1680154" y="1816315"/>
                  <a:pt x="1695006" y="1820558"/>
                </a:cubicBezTo>
                <a:cubicBezTo>
                  <a:pt x="1760919" y="1839389"/>
                  <a:pt x="1696765" y="1821437"/>
                  <a:pt x="1762438" y="1854272"/>
                </a:cubicBezTo>
                <a:cubicBezTo>
                  <a:pt x="1773034" y="1859570"/>
                  <a:pt x="1784915" y="1861764"/>
                  <a:pt x="1796153" y="1865510"/>
                </a:cubicBezTo>
                <a:cubicBezTo>
                  <a:pt x="1792407" y="1839288"/>
                  <a:pt x="1790110" y="1812818"/>
                  <a:pt x="1784915" y="1786844"/>
                </a:cubicBezTo>
                <a:cubicBezTo>
                  <a:pt x="1782592" y="1775228"/>
                  <a:pt x="1771729" y="1764815"/>
                  <a:pt x="1773676" y="1753130"/>
                </a:cubicBezTo>
                <a:cubicBezTo>
                  <a:pt x="1775896" y="1739807"/>
                  <a:pt x="1783339" y="1723687"/>
                  <a:pt x="1796153" y="1719416"/>
                </a:cubicBezTo>
                <a:cubicBezTo>
                  <a:pt x="1831870" y="1707511"/>
                  <a:pt x="1871077" y="1711924"/>
                  <a:pt x="1908539" y="1708178"/>
                </a:cubicBezTo>
                <a:cubicBezTo>
                  <a:pt x="1921148" y="1670355"/>
                  <a:pt x="1920036" y="1668394"/>
                  <a:pt x="1942255" y="1629512"/>
                </a:cubicBezTo>
                <a:cubicBezTo>
                  <a:pt x="1948956" y="1617785"/>
                  <a:pt x="1958691" y="1607879"/>
                  <a:pt x="1964732" y="1595798"/>
                </a:cubicBezTo>
                <a:cubicBezTo>
                  <a:pt x="1970030" y="1585203"/>
                  <a:pt x="1969400" y="1571940"/>
                  <a:pt x="1975971" y="1562084"/>
                </a:cubicBezTo>
                <a:cubicBezTo>
                  <a:pt x="1984787" y="1548860"/>
                  <a:pt x="1999512" y="1540579"/>
                  <a:pt x="2009687" y="1528370"/>
                </a:cubicBezTo>
                <a:cubicBezTo>
                  <a:pt x="2087921" y="1434494"/>
                  <a:pt x="1967377" y="1559439"/>
                  <a:pt x="2065880" y="1460942"/>
                </a:cubicBezTo>
                <a:cubicBezTo>
                  <a:pt x="2098952" y="1394801"/>
                  <a:pt x="2083060" y="1431881"/>
                  <a:pt x="2110834" y="1348562"/>
                </a:cubicBezTo>
                <a:cubicBezTo>
                  <a:pt x="2114580" y="1337324"/>
                  <a:pt x="2115501" y="1324704"/>
                  <a:pt x="2122072" y="1314848"/>
                </a:cubicBezTo>
                <a:lnTo>
                  <a:pt x="2167027" y="1247419"/>
                </a:lnTo>
                <a:cubicBezTo>
                  <a:pt x="2174519" y="1236181"/>
                  <a:pt x="2181400" y="1224510"/>
                  <a:pt x="2189504" y="1213705"/>
                </a:cubicBezTo>
                <a:cubicBezTo>
                  <a:pt x="2200743" y="1198721"/>
                  <a:pt x="2211030" y="1182974"/>
                  <a:pt x="2223220" y="1168753"/>
                </a:cubicBezTo>
                <a:cubicBezTo>
                  <a:pt x="2233564" y="1156686"/>
                  <a:pt x="2247178" y="1147584"/>
                  <a:pt x="2256936" y="1135039"/>
                </a:cubicBezTo>
                <a:cubicBezTo>
                  <a:pt x="2273521" y="1113717"/>
                  <a:pt x="2301890" y="1067611"/>
                  <a:pt x="2301890" y="1067611"/>
                </a:cubicBezTo>
                <a:cubicBezTo>
                  <a:pt x="2331444" y="949404"/>
                  <a:pt x="2287328" y="1093094"/>
                  <a:pt x="2346844" y="988945"/>
                </a:cubicBezTo>
                <a:cubicBezTo>
                  <a:pt x="2354507" y="975535"/>
                  <a:pt x="2351999" y="958189"/>
                  <a:pt x="2358083" y="943993"/>
                </a:cubicBezTo>
                <a:cubicBezTo>
                  <a:pt x="2363404" y="931579"/>
                  <a:pt x="2374519" y="922360"/>
                  <a:pt x="2380560" y="910279"/>
                </a:cubicBezTo>
                <a:cubicBezTo>
                  <a:pt x="2385858" y="899684"/>
                  <a:pt x="2386501" y="887160"/>
                  <a:pt x="2391799" y="876565"/>
                </a:cubicBezTo>
                <a:cubicBezTo>
                  <a:pt x="2412727" y="834711"/>
                  <a:pt x="2416922" y="846419"/>
                  <a:pt x="2447992" y="809137"/>
                </a:cubicBezTo>
                <a:cubicBezTo>
                  <a:pt x="2456639" y="798761"/>
                  <a:pt x="2461822" y="785799"/>
                  <a:pt x="2470469" y="775423"/>
                </a:cubicBezTo>
                <a:cubicBezTo>
                  <a:pt x="2480644" y="763214"/>
                  <a:pt x="2493841" y="753776"/>
                  <a:pt x="2504185" y="741709"/>
                </a:cubicBezTo>
                <a:cubicBezTo>
                  <a:pt x="2525088" y="717323"/>
                  <a:pt x="2542593" y="689718"/>
                  <a:pt x="2560378" y="663043"/>
                </a:cubicBezTo>
                <a:cubicBezTo>
                  <a:pt x="2582256" y="597410"/>
                  <a:pt x="2554498" y="657684"/>
                  <a:pt x="2605332" y="606852"/>
                </a:cubicBezTo>
                <a:cubicBezTo>
                  <a:pt x="2627118" y="585067"/>
                  <a:pt x="2629907" y="566844"/>
                  <a:pt x="2639048" y="539424"/>
                </a:cubicBezTo>
                <a:cubicBezTo>
                  <a:pt x="2635302" y="524440"/>
                  <a:pt x="2633893" y="508668"/>
                  <a:pt x="2627809" y="494472"/>
                </a:cubicBezTo>
                <a:cubicBezTo>
                  <a:pt x="2615548" y="465865"/>
                  <a:pt x="2598861" y="451904"/>
                  <a:pt x="2571616" y="438282"/>
                </a:cubicBezTo>
                <a:cubicBezTo>
                  <a:pt x="2561020" y="432984"/>
                  <a:pt x="2549139" y="430790"/>
                  <a:pt x="2537900" y="427044"/>
                </a:cubicBezTo>
                <a:cubicBezTo>
                  <a:pt x="2530408" y="412060"/>
                  <a:pt x="2526148" y="394962"/>
                  <a:pt x="2515423" y="382092"/>
                </a:cubicBezTo>
                <a:cubicBezTo>
                  <a:pt x="2506776" y="371716"/>
                  <a:pt x="2491258" y="369167"/>
                  <a:pt x="2481707" y="359616"/>
                </a:cubicBezTo>
                <a:cubicBezTo>
                  <a:pt x="2472156" y="350066"/>
                  <a:pt x="2466722" y="337140"/>
                  <a:pt x="2459230" y="325902"/>
                </a:cubicBezTo>
                <a:cubicBezTo>
                  <a:pt x="2438387" y="200846"/>
                  <a:pt x="2461135" y="315711"/>
                  <a:pt x="2425514" y="191046"/>
                </a:cubicBezTo>
                <a:cubicBezTo>
                  <a:pt x="2417027" y="161344"/>
                  <a:pt x="2412805" y="130447"/>
                  <a:pt x="2403037" y="101142"/>
                </a:cubicBezTo>
                <a:cubicBezTo>
                  <a:pt x="2399291" y="89904"/>
                  <a:pt x="2397097" y="78023"/>
                  <a:pt x="2391799" y="67428"/>
                </a:cubicBezTo>
                <a:cubicBezTo>
                  <a:pt x="2385759" y="55347"/>
                  <a:pt x="2377760" y="44261"/>
                  <a:pt x="2369322" y="33714"/>
                </a:cubicBezTo>
                <a:cubicBezTo>
                  <a:pt x="2362703" y="25440"/>
                  <a:pt x="2355930" y="16689"/>
                  <a:pt x="2346844" y="11238"/>
                </a:cubicBezTo>
                <a:cubicBezTo>
                  <a:pt x="2336686" y="5143"/>
                  <a:pt x="2324367" y="3746"/>
                  <a:pt x="2313129" y="0"/>
                </a:cubicBezTo>
                <a:cubicBezTo>
                  <a:pt x="2271921" y="3746"/>
                  <a:pt x="2230466" y="5387"/>
                  <a:pt x="2189504" y="11238"/>
                </a:cubicBezTo>
                <a:cubicBezTo>
                  <a:pt x="2155162" y="16144"/>
                  <a:pt x="2151749" y="27994"/>
                  <a:pt x="2122072" y="44952"/>
                </a:cubicBezTo>
                <a:cubicBezTo>
                  <a:pt x="2107526" y="53264"/>
                  <a:pt x="2092673" y="61206"/>
                  <a:pt x="2077118" y="67428"/>
                </a:cubicBezTo>
                <a:cubicBezTo>
                  <a:pt x="1997647" y="99215"/>
                  <a:pt x="2030969" y="81272"/>
                  <a:pt x="1964732" y="101142"/>
                </a:cubicBezTo>
                <a:cubicBezTo>
                  <a:pt x="1942038" y="107950"/>
                  <a:pt x="1919778" y="116126"/>
                  <a:pt x="1897301" y="123618"/>
                </a:cubicBezTo>
                <a:cubicBezTo>
                  <a:pt x="1886062" y="127364"/>
                  <a:pt x="1875270" y="132909"/>
                  <a:pt x="1863585" y="134856"/>
                </a:cubicBezTo>
                <a:lnTo>
                  <a:pt x="1728722" y="157332"/>
                </a:lnTo>
                <a:cubicBezTo>
                  <a:pt x="1700473" y="242073"/>
                  <a:pt x="1738579" y="137619"/>
                  <a:pt x="1695006" y="224760"/>
                </a:cubicBezTo>
                <a:cubicBezTo>
                  <a:pt x="1689708" y="235355"/>
                  <a:pt x="1689065" y="247879"/>
                  <a:pt x="1683767" y="258474"/>
                </a:cubicBezTo>
                <a:cubicBezTo>
                  <a:pt x="1677726" y="270555"/>
                  <a:pt x="1670841" y="282638"/>
                  <a:pt x="1661290" y="292188"/>
                </a:cubicBezTo>
                <a:cubicBezTo>
                  <a:pt x="1639504" y="313973"/>
                  <a:pt x="1621280" y="316762"/>
                  <a:pt x="1593859" y="325902"/>
                </a:cubicBezTo>
                <a:cubicBezTo>
                  <a:pt x="1567110" y="245661"/>
                  <a:pt x="1584523" y="278187"/>
                  <a:pt x="1548904" y="224760"/>
                </a:cubicBezTo>
                <a:cubicBezTo>
                  <a:pt x="1545158" y="213522"/>
                  <a:pt x="1543761" y="201204"/>
                  <a:pt x="1537666" y="191046"/>
                </a:cubicBezTo>
                <a:cubicBezTo>
                  <a:pt x="1522239" y="165336"/>
                  <a:pt x="1507991" y="166171"/>
                  <a:pt x="1481473" y="157332"/>
                </a:cubicBezTo>
                <a:cubicBezTo>
                  <a:pt x="1462742" y="161078"/>
                  <a:pt x="1443166" y="161863"/>
                  <a:pt x="1425280" y="168570"/>
                </a:cubicBezTo>
                <a:cubicBezTo>
                  <a:pt x="1325835" y="205860"/>
                  <a:pt x="1444837" y="171003"/>
                  <a:pt x="1380325" y="224760"/>
                </a:cubicBezTo>
                <a:cubicBezTo>
                  <a:pt x="1364827" y="237674"/>
                  <a:pt x="1342863" y="239744"/>
                  <a:pt x="1324132" y="247236"/>
                </a:cubicBezTo>
                <a:cubicBezTo>
                  <a:pt x="1320386" y="258474"/>
                  <a:pt x="1320294" y="271700"/>
                  <a:pt x="1312894" y="280950"/>
                </a:cubicBezTo>
                <a:cubicBezTo>
                  <a:pt x="1293465" y="305235"/>
                  <a:pt x="1232349" y="319035"/>
                  <a:pt x="1211746" y="325902"/>
                </a:cubicBezTo>
                <a:lnTo>
                  <a:pt x="1178031" y="337140"/>
                </a:lnTo>
                <a:cubicBezTo>
                  <a:pt x="1162819" y="334605"/>
                  <a:pt x="1086983" y="323809"/>
                  <a:pt x="1065645" y="314664"/>
                </a:cubicBezTo>
                <a:cubicBezTo>
                  <a:pt x="1053230" y="309344"/>
                  <a:pt x="1043168" y="299680"/>
                  <a:pt x="1031929" y="292188"/>
                </a:cubicBezTo>
                <a:cubicBezTo>
                  <a:pt x="967515" y="195571"/>
                  <a:pt x="1053285" y="309272"/>
                  <a:pt x="975736" y="247236"/>
                </a:cubicBezTo>
                <a:cubicBezTo>
                  <a:pt x="965189" y="238799"/>
                  <a:pt x="963806" y="221959"/>
                  <a:pt x="953259" y="213522"/>
                </a:cubicBezTo>
                <a:cubicBezTo>
                  <a:pt x="944008" y="206122"/>
                  <a:pt x="931368" y="203001"/>
                  <a:pt x="919543" y="202284"/>
                </a:cubicBezTo>
                <a:cubicBezTo>
                  <a:pt x="807301" y="195482"/>
                  <a:pt x="694771" y="194792"/>
                  <a:pt x="582385" y="191046"/>
                </a:cubicBezTo>
                <a:cubicBezTo>
                  <a:pt x="554500" y="188901"/>
                  <a:pt x="451085" y="192827"/>
                  <a:pt x="402568" y="168570"/>
                </a:cubicBezTo>
                <a:cubicBezTo>
                  <a:pt x="390487" y="162530"/>
                  <a:pt x="380091" y="153586"/>
                  <a:pt x="368852" y="146094"/>
                </a:cubicBezTo>
                <a:cubicBezTo>
                  <a:pt x="361360" y="134856"/>
                  <a:pt x="356922" y="120817"/>
                  <a:pt x="346375" y="112380"/>
                </a:cubicBezTo>
                <a:cubicBezTo>
                  <a:pt x="338821" y="106337"/>
                  <a:pt x="270935" y="90873"/>
                  <a:pt x="267705" y="89904"/>
                </a:cubicBezTo>
                <a:cubicBezTo>
                  <a:pt x="245011" y="83096"/>
                  <a:pt x="223055" y="73937"/>
                  <a:pt x="200273" y="67428"/>
                </a:cubicBezTo>
                <a:cubicBezTo>
                  <a:pt x="110212" y="41698"/>
                  <a:pt x="147476" y="53576"/>
                  <a:pt x="87887" y="33714"/>
                </a:cubicBezTo>
                <a:cubicBezTo>
                  <a:pt x="69156" y="37460"/>
                  <a:pt x="37735" y="26830"/>
                  <a:pt x="31694" y="44952"/>
                </a:cubicBezTo>
                <a:cubicBezTo>
                  <a:pt x="0" y="140029"/>
                  <a:pt x="30719" y="156357"/>
                  <a:pt x="76649" y="202284"/>
                </a:cubicBezTo>
                <a:cubicBezTo>
                  <a:pt x="97252" y="264093"/>
                  <a:pt x="75508" y="208718"/>
                  <a:pt x="110364" y="269712"/>
                </a:cubicBezTo>
                <a:cubicBezTo>
                  <a:pt x="118676" y="284257"/>
                  <a:pt x="124222" y="300299"/>
                  <a:pt x="132842" y="314664"/>
                </a:cubicBezTo>
                <a:cubicBezTo>
                  <a:pt x="146741" y="337827"/>
                  <a:pt x="169253" y="356465"/>
                  <a:pt x="177796" y="382092"/>
                </a:cubicBezTo>
                <a:cubicBezTo>
                  <a:pt x="198402" y="443906"/>
                  <a:pt x="176654" y="388520"/>
                  <a:pt x="211512" y="449520"/>
                </a:cubicBezTo>
                <a:cubicBezTo>
                  <a:pt x="233732" y="488404"/>
                  <a:pt x="232619" y="490361"/>
                  <a:pt x="245227" y="528186"/>
                </a:cubicBezTo>
                <a:cubicBezTo>
                  <a:pt x="248973" y="603106"/>
                  <a:pt x="250236" y="678192"/>
                  <a:pt x="256466" y="752947"/>
                </a:cubicBezTo>
                <a:cubicBezTo>
                  <a:pt x="257749" y="768339"/>
                  <a:pt x="258056" y="785839"/>
                  <a:pt x="267705" y="797899"/>
                </a:cubicBezTo>
                <a:cubicBezTo>
                  <a:pt x="275105" y="807149"/>
                  <a:pt x="290182" y="805391"/>
                  <a:pt x="301420" y="809137"/>
                </a:cubicBezTo>
                <a:cubicBezTo>
                  <a:pt x="322327" y="830042"/>
                  <a:pt x="332197" y="836973"/>
                  <a:pt x="346375" y="865327"/>
                </a:cubicBezTo>
                <a:cubicBezTo>
                  <a:pt x="351673" y="875922"/>
                  <a:pt x="351518" y="888883"/>
                  <a:pt x="357613" y="899041"/>
                </a:cubicBezTo>
                <a:cubicBezTo>
                  <a:pt x="363065" y="908127"/>
                  <a:pt x="373472" y="913243"/>
                  <a:pt x="380091" y="921517"/>
                </a:cubicBezTo>
                <a:cubicBezTo>
                  <a:pt x="388529" y="932064"/>
                  <a:pt x="395076" y="943993"/>
                  <a:pt x="402568" y="955231"/>
                </a:cubicBezTo>
                <a:cubicBezTo>
                  <a:pt x="406314" y="966469"/>
                  <a:pt x="413806" y="977099"/>
                  <a:pt x="413806" y="988945"/>
                </a:cubicBezTo>
                <a:cubicBezTo>
                  <a:pt x="413806" y="1029694"/>
                  <a:pt x="402471" y="1067757"/>
                  <a:pt x="380091" y="1101325"/>
                </a:cubicBezTo>
                <a:cubicBezTo>
                  <a:pt x="374213" y="1110141"/>
                  <a:pt x="365106" y="1116309"/>
                  <a:pt x="357613" y="1123801"/>
                </a:cubicBezTo>
                <a:cubicBezTo>
                  <a:pt x="350121" y="1138785"/>
                  <a:pt x="345861" y="1155883"/>
                  <a:pt x="335136" y="1168753"/>
                </a:cubicBezTo>
                <a:cubicBezTo>
                  <a:pt x="326489" y="1179129"/>
                  <a:pt x="304069" y="1177984"/>
                  <a:pt x="301420" y="1191229"/>
                </a:cubicBezTo>
                <a:cubicBezTo>
                  <a:pt x="295497" y="1220844"/>
                  <a:pt x="307256" y="1251420"/>
                  <a:pt x="312659" y="1281134"/>
                </a:cubicBezTo>
                <a:cubicBezTo>
                  <a:pt x="314778" y="1292789"/>
                  <a:pt x="316498" y="1305598"/>
                  <a:pt x="323898" y="1314848"/>
                </a:cubicBezTo>
                <a:cubicBezTo>
                  <a:pt x="332336" y="1325395"/>
                  <a:pt x="346375" y="1329832"/>
                  <a:pt x="357613" y="1337324"/>
                </a:cubicBezTo>
                <a:cubicBezTo>
                  <a:pt x="361359" y="1348562"/>
                  <a:pt x="363554" y="1360443"/>
                  <a:pt x="368852" y="1371038"/>
                </a:cubicBezTo>
                <a:cubicBezTo>
                  <a:pt x="381482" y="1396296"/>
                  <a:pt x="403740" y="1420713"/>
                  <a:pt x="425045" y="1438466"/>
                </a:cubicBezTo>
                <a:cubicBezTo>
                  <a:pt x="435422" y="1447113"/>
                  <a:pt x="446114" y="1456200"/>
                  <a:pt x="458761" y="1460942"/>
                </a:cubicBezTo>
                <a:cubicBezTo>
                  <a:pt x="476647" y="1467649"/>
                  <a:pt x="496223" y="1468434"/>
                  <a:pt x="514954" y="1472180"/>
                </a:cubicBezTo>
                <a:cubicBezTo>
                  <a:pt x="533553" y="1486129"/>
                  <a:pt x="613502" y="1547387"/>
                  <a:pt x="627340" y="1550846"/>
                </a:cubicBezTo>
                <a:lnTo>
                  <a:pt x="672294" y="1562084"/>
                </a:lnTo>
                <a:cubicBezTo>
                  <a:pt x="679786" y="1573322"/>
                  <a:pt x="688730" y="1583717"/>
                  <a:pt x="694771" y="1595798"/>
                </a:cubicBezTo>
                <a:cubicBezTo>
                  <a:pt x="700069" y="1606393"/>
                  <a:pt x="699439" y="1619656"/>
                  <a:pt x="706010" y="1629512"/>
                </a:cubicBezTo>
                <a:cubicBezTo>
                  <a:pt x="714826" y="1642736"/>
                  <a:pt x="728487" y="1651988"/>
                  <a:pt x="739726" y="1663226"/>
                </a:cubicBezTo>
                <a:lnTo>
                  <a:pt x="773441" y="1708178"/>
                </a:lnTo>
                <a:close/>
              </a:path>
            </a:pathLst>
          </a:custGeom>
          <a:solidFill>
            <a:schemeClr val="accent6">
              <a:lumMod val="90000"/>
              <a:alpha val="35000"/>
            </a:schemeClr>
          </a:solidFill>
          <a:ln w="12700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46088" name="Picture 3">
            <a:extLst>
              <a:ext uri="{FF2B5EF4-FFF2-40B4-BE49-F238E27FC236}">
                <a16:creationId xmlns:a16="http://schemas.microsoft.com/office/drawing/2014/main" id="{B38251EE-0A09-4202-9C6C-15C421E31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639" y="188914"/>
            <a:ext cx="1970087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5F546EB-9C07-4747-8529-05A235675798}"/>
              </a:ext>
            </a:extLst>
          </p:cNvPr>
          <p:cNvSpPr/>
          <p:nvPr/>
        </p:nvSpPr>
        <p:spPr bwMode="auto">
          <a:xfrm>
            <a:off x="5226051" y="404814"/>
            <a:ext cx="1254125" cy="7381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46090" name="Picture 2" descr="BlueTimesOverviewNames.png">
            <a:extLst>
              <a:ext uri="{FF2B5EF4-FFF2-40B4-BE49-F238E27FC236}">
                <a16:creationId xmlns:a16="http://schemas.microsoft.com/office/drawing/2014/main" id="{8E3B8A5E-C914-4FD9-AA56-A660E17D9B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1" y="6019800"/>
            <a:ext cx="1482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48">
            <a:extLst>
              <a:ext uri="{FF2B5EF4-FFF2-40B4-BE49-F238E27FC236}">
                <a16:creationId xmlns:a16="http://schemas.microsoft.com/office/drawing/2014/main" id="{F0EA563D-CE54-46D5-B546-CCF8B09E25F1}"/>
              </a:ext>
            </a:extLst>
          </p:cNvPr>
          <p:cNvGrpSpPr>
            <a:grpSpLocks/>
          </p:cNvGrpSpPr>
          <p:nvPr/>
        </p:nvGrpSpPr>
        <p:grpSpPr bwMode="auto">
          <a:xfrm>
            <a:off x="5603876" y="4259265"/>
            <a:ext cx="3025775" cy="1336676"/>
            <a:chOff x="4079875" y="4260054"/>
            <a:chExt cx="3025775" cy="1335939"/>
          </a:xfrm>
          <a:solidFill>
            <a:srgbClr val="FF0000"/>
          </a:solidFill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DEC35B5-6E0C-4490-9B69-4EBC06D9269C}"/>
                </a:ext>
              </a:extLst>
            </p:cNvPr>
            <p:cNvSpPr/>
            <p:nvPr/>
          </p:nvSpPr>
          <p:spPr>
            <a:xfrm>
              <a:off x="6096000" y="5497622"/>
              <a:ext cx="95250" cy="9519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4BEFE17-5316-4D5E-9A71-ACA475AEC1DE}"/>
                </a:ext>
              </a:extLst>
            </p:cNvPr>
            <p:cNvSpPr/>
            <p:nvPr/>
          </p:nvSpPr>
          <p:spPr>
            <a:xfrm>
              <a:off x="6604000" y="5500795"/>
              <a:ext cx="95250" cy="9519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2BDE497-C9EF-4B3B-BABA-028923EAE852}"/>
                </a:ext>
              </a:extLst>
            </p:cNvPr>
            <p:cNvSpPr/>
            <p:nvPr/>
          </p:nvSpPr>
          <p:spPr>
            <a:xfrm>
              <a:off x="6111875" y="4758254"/>
              <a:ext cx="95250" cy="9519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01DD018-E2F9-44E4-9441-FAB6DAC96185}"/>
                </a:ext>
              </a:extLst>
            </p:cNvPr>
            <p:cNvSpPr/>
            <p:nvPr/>
          </p:nvSpPr>
          <p:spPr>
            <a:xfrm>
              <a:off x="7010400" y="4260054"/>
              <a:ext cx="95250" cy="9519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D3CAF25-CC0F-4D63-9E35-5E5A0CCEF7F3}"/>
                </a:ext>
              </a:extLst>
            </p:cNvPr>
            <p:cNvSpPr/>
            <p:nvPr/>
          </p:nvSpPr>
          <p:spPr>
            <a:xfrm>
              <a:off x="4702175" y="4774121"/>
              <a:ext cx="95250" cy="9519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9855134-FEE6-40CD-8BC4-7755D6333529}"/>
                </a:ext>
              </a:extLst>
            </p:cNvPr>
            <p:cNvSpPr/>
            <p:nvPr/>
          </p:nvSpPr>
          <p:spPr>
            <a:xfrm>
              <a:off x="4079875" y="4402850"/>
              <a:ext cx="95250" cy="9519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9281C8E-2A85-4E9E-B9F6-C1FD0A7BD941}"/>
                </a:ext>
              </a:extLst>
            </p:cNvPr>
            <p:cNvSpPr/>
            <p:nvPr/>
          </p:nvSpPr>
          <p:spPr>
            <a:xfrm>
              <a:off x="4638675" y="4291787"/>
              <a:ext cx="95250" cy="9519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4BA337D-1BB4-4030-975C-6F9487C53957}"/>
                </a:ext>
              </a:extLst>
            </p:cNvPr>
            <p:cNvSpPr/>
            <p:nvPr/>
          </p:nvSpPr>
          <p:spPr>
            <a:xfrm>
              <a:off x="4251325" y="5224722"/>
              <a:ext cx="95250" cy="9519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B834609-87A7-475F-9D46-7ACC7963418D}"/>
                </a:ext>
              </a:extLst>
            </p:cNvPr>
            <p:cNvSpPr/>
            <p:nvPr/>
          </p:nvSpPr>
          <p:spPr>
            <a:xfrm>
              <a:off x="5289550" y="4796333"/>
              <a:ext cx="95250" cy="9519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92FEC8B-B8DD-4127-B190-676D22C94B92}"/>
                </a:ext>
              </a:extLst>
            </p:cNvPr>
            <p:cNvCxnSpPr>
              <a:stCxn id="14" idx="18"/>
            </p:cNvCxnSpPr>
            <p:nvPr/>
          </p:nvCxnSpPr>
          <p:spPr>
            <a:xfrm flipH="1" flipV="1">
              <a:off x="4313238" y="5319920"/>
              <a:ext cx="1587" cy="71398"/>
            </a:xfrm>
            <a:prstGeom prst="line">
              <a:avLst/>
            </a:prstGeom>
            <a:grpFill/>
            <a:ln w="6350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5-Point Star 98">
            <a:extLst>
              <a:ext uri="{FF2B5EF4-FFF2-40B4-BE49-F238E27FC236}">
                <a16:creationId xmlns:a16="http://schemas.microsoft.com/office/drawing/2014/main" id="{327DE0F3-8B89-4190-8A6E-50D329517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8475" y="3362326"/>
            <a:ext cx="177800" cy="155575"/>
          </a:xfrm>
          <a:custGeom>
            <a:avLst/>
            <a:gdLst>
              <a:gd name="T0" fmla="*/ 88900 w 177800"/>
              <a:gd name="T1" fmla="*/ 0 h 155575"/>
              <a:gd name="T2" fmla="*/ 0 w 177800"/>
              <a:gd name="T3" fmla="*/ 59424 h 155575"/>
              <a:gd name="T4" fmla="*/ 33957 w 177800"/>
              <a:gd name="T5" fmla="*/ 155574 h 155575"/>
              <a:gd name="T6" fmla="*/ 143843 w 177800"/>
              <a:gd name="T7" fmla="*/ 155574 h 155575"/>
              <a:gd name="T8" fmla="*/ 177800 w 177800"/>
              <a:gd name="T9" fmla="*/ 59424 h 155575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54944 w 177800"/>
              <a:gd name="T16" fmla="*/ 59425 h 155575"/>
              <a:gd name="T17" fmla="*/ 122856 w 177800"/>
              <a:gd name="T18" fmla="*/ 118848 h 15557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7800" h="155575">
                <a:moveTo>
                  <a:pt x="0" y="59424"/>
                </a:moveTo>
                <a:lnTo>
                  <a:pt x="67914" y="59425"/>
                </a:lnTo>
                <a:lnTo>
                  <a:pt x="88900" y="0"/>
                </a:lnTo>
                <a:lnTo>
                  <a:pt x="109886" y="59425"/>
                </a:lnTo>
                <a:lnTo>
                  <a:pt x="177800" y="59424"/>
                </a:lnTo>
                <a:lnTo>
                  <a:pt x="122856" y="96150"/>
                </a:lnTo>
                <a:lnTo>
                  <a:pt x="143843" y="155574"/>
                </a:lnTo>
                <a:lnTo>
                  <a:pt x="88900" y="118848"/>
                </a:lnTo>
                <a:lnTo>
                  <a:pt x="33957" y="155574"/>
                </a:lnTo>
                <a:lnTo>
                  <a:pt x="54944" y="96150"/>
                </a:lnTo>
                <a:close/>
              </a:path>
            </a:pathLst>
          </a:cu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pic>
        <p:nvPicPr>
          <p:cNvPr id="46093" name="Picture 3" descr="BlueTimesAddenbrookesOtherA.png">
            <a:extLst>
              <a:ext uri="{FF2B5EF4-FFF2-40B4-BE49-F238E27FC236}">
                <a16:creationId xmlns:a16="http://schemas.microsoft.com/office/drawing/2014/main" id="{30168A06-4390-459C-AEDD-2C816D020B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6426200"/>
            <a:ext cx="17145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094" name="Group 35">
            <a:extLst>
              <a:ext uri="{FF2B5EF4-FFF2-40B4-BE49-F238E27FC236}">
                <a16:creationId xmlns:a16="http://schemas.microsoft.com/office/drawing/2014/main" id="{0D7B5EAA-B030-44E1-9449-68F56EF3B151}"/>
              </a:ext>
            </a:extLst>
          </p:cNvPr>
          <p:cNvGrpSpPr>
            <a:grpSpLocks/>
          </p:cNvGrpSpPr>
          <p:nvPr/>
        </p:nvGrpSpPr>
        <p:grpSpPr bwMode="auto">
          <a:xfrm>
            <a:off x="5586413" y="1382714"/>
            <a:ext cx="4672012" cy="3508375"/>
            <a:chOff x="1445830" y="1479550"/>
            <a:chExt cx="4672395" cy="3508376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D481968-C7F4-430D-A74E-D093D391B78D}"/>
                </a:ext>
              </a:extLst>
            </p:cNvPr>
            <p:cNvSpPr/>
            <p:nvPr/>
          </p:nvSpPr>
          <p:spPr>
            <a:xfrm>
              <a:off x="3489109" y="4854576"/>
              <a:ext cx="95258" cy="952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321A6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D34D305-5CFD-46FD-AE73-4270F2134A19}"/>
                </a:ext>
              </a:extLst>
            </p:cNvPr>
            <p:cNvSpPr/>
            <p:nvPr/>
          </p:nvSpPr>
          <p:spPr>
            <a:xfrm>
              <a:off x="4390883" y="4352926"/>
              <a:ext cx="95258" cy="9525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B21197D-45F9-4061-A289-8D6C577F9371}"/>
                </a:ext>
              </a:extLst>
            </p:cNvPr>
            <p:cNvSpPr/>
            <p:nvPr/>
          </p:nvSpPr>
          <p:spPr>
            <a:xfrm>
              <a:off x="2085644" y="4870451"/>
              <a:ext cx="95258" cy="9525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56FF1BB-EB34-4698-ABA4-83DE16109C27}"/>
                </a:ext>
              </a:extLst>
            </p:cNvPr>
            <p:cNvSpPr/>
            <p:nvPr/>
          </p:nvSpPr>
          <p:spPr>
            <a:xfrm>
              <a:off x="1463293" y="4495801"/>
              <a:ext cx="95258" cy="9525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54CB890-F39F-4708-9E63-8010E0046533}"/>
                </a:ext>
              </a:extLst>
            </p:cNvPr>
            <p:cNvSpPr/>
            <p:nvPr/>
          </p:nvSpPr>
          <p:spPr>
            <a:xfrm>
              <a:off x="2022139" y="4387851"/>
              <a:ext cx="95258" cy="9525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AA44426-F875-4EB5-AC19-8D8DDFF281F6}"/>
                </a:ext>
              </a:extLst>
            </p:cNvPr>
            <p:cNvSpPr/>
            <p:nvPr/>
          </p:nvSpPr>
          <p:spPr>
            <a:xfrm>
              <a:off x="1445830" y="3686176"/>
              <a:ext cx="95258" cy="9525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3E4311B-2CB0-4CBD-B343-7A74E64C1E12}"/>
                </a:ext>
              </a:extLst>
            </p:cNvPr>
            <p:cNvSpPr/>
            <p:nvPr/>
          </p:nvSpPr>
          <p:spPr>
            <a:xfrm>
              <a:off x="1996737" y="2974975"/>
              <a:ext cx="95258" cy="9525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A896EFE-7F30-42EF-9D06-CD84CDE365CB}"/>
                </a:ext>
              </a:extLst>
            </p:cNvPr>
            <p:cNvSpPr/>
            <p:nvPr/>
          </p:nvSpPr>
          <p:spPr>
            <a:xfrm>
              <a:off x="1822098" y="2111375"/>
              <a:ext cx="95258" cy="9525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A1C49CD-4FED-4E2B-B6F7-78DCC386ED20}"/>
                </a:ext>
              </a:extLst>
            </p:cNvPr>
            <p:cNvSpPr/>
            <p:nvPr/>
          </p:nvSpPr>
          <p:spPr>
            <a:xfrm>
              <a:off x="3323996" y="1479550"/>
              <a:ext cx="95258" cy="9525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310BF14-A5DA-4AA9-8EC0-7B532AF26312}"/>
                </a:ext>
              </a:extLst>
            </p:cNvPr>
            <p:cNvSpPr/>
            <p:nvPr/>
          </p:nvSpPr>
          <p:spPr>
            <a:xfrm>
              <a:off x="6022967" y="2035175"/>
              <a:ext cx="95258" cy="9525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E5E6098-E8A5-4382-A53E-9A661BCABC47}"/>
                </a:ext>
              </a:extLst>
            </p:cNvPr>
            <p:cNvSpPr/>
            <p:nvPr/>
          </p:nvSpPr>
          <p:spPr>
            <a:xfrm>
              <a:off x="5010059" y="3819526"/>
              <a:ext cx="95258" cy="9525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7E037E6D-B2BC-450B-958F-AD9AE49898DB}"/>
                </a:ext>
              </a:extLst>
            </p:cNvPr>
            <p:cNvSpPr/>
            <p:nvPr/>
          </p:nvSpPr>
          <p:spPr>
            <a:xfrm>
              <a:off x="2669892" y="4892676"/>
              <a:ext cx="95258" cy="9525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2FEC2BA0-1B8A-4ADE-BB1E-235B57FFD7B6}"/>
                </a:ext>
              </a:extLst>
            </p:cNvPr>
            <p:cNvSpPr/>
            <p:nvPr/>
          </p:nvSpPr>
          <p:spPr>
            <a:xfrm>
              <a:off x="3939996" y="3257551"/>
              <a:ext cx="95258" cy="9525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DC2AEA6-DEB5-43DB-909F-97F5F08413AA}"/>
                </a:ext>
              </a:extLst>
            </p:cNvPr>
            <p:cNvSpPr/>
            <p:nvPr/>
          </p:nvSpPr>
          <p:spPr>
            <a:xfrm>
              <a:off x="4962430" y="1892300"/>
              <a:ext cx="95258" cy="9525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51" name="5-Point Star 115">
            <a:extLst>
              <a:ext uri="{FF2B5EF4-FFF2-40B4-BE49-F238E27FC236}">
                <a16:creationId xmlns:a16="http://schemas.microsoft.com/office/drawing/2014/main" id="{673901C8-63B6-4EF2-A393-C88917ACD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8789" y="3324226"/>
            <a:ext cx="249237" cy="220663"/>
          </a:xfrm>
          <a:custGeom>
            <a:avLst/>
            <a:gdLst>
              <a:gd name="T0" fmla="*/ 124619 w 249237"/>
              <a:gd name="T1" fmla="*/ 0 h 220663"/>
              <a:gd name="T2" fmla="*/ 0 w 249237"/>
              <a:gd name="T3" fmla="*/ 84286 h 220663"/>
              <a:gd name="T4" fmla="*/ 47600 w 249237"/>
              <a:gd name="T5" fmla="*/ 220662 h 220663"/>
              <a:gd name="T6" fmla="*/ 201637 w 249237"/>
              <a:gd name="T7" fmla="*/ 220662 h 220663"/>
              <a:gd name="T8" fmla="*/ 249237 w 249237"/>
              <a:gd name="T9" fmla="*/ 84286 h 220663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77019 w 249237"/>
              <a:gd name="T16" fmla="*/ 84286 h 220663"/>
              <a:gd name="T17" fmla="*/ 172218 w 249237"/>
              <a:gd name="T18" fmla="*/ 168570 h 22066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9237" h="220663">
                <a:moveTo>
                  <a:pt x="0" y="84286"/>
                </a:moveTo>
                <a:lnTo>
                  <a:pt x="95201" y="84286"/>
                </a:lnTo>
                <a:lnTo>
                  <a:pt x="124619" y="0"/>
                </a:lnTo>
                <a:lnTo>
                  <a:pt x="154036" y="84286"/>
                </a:lnTo>
                <a:lnTo>
                  <a:pt x="249237" y="84286"/>
                </a:lnTo>
                <a:lnTo>
                  <a:pt x="172218" y="136377"/>
                </a:lnTo>
                <a:lnTo>
                  <a:pt x="201637" y="220662"/>
                </a:lnTo>
                <a:lnTo>
                  <a:pt x="124619" y="168570"/>
                </a:lnTo>
                <a:lnTo>
                  <a:pt x="47600" y="220662"/>
                </a:lnTo>
                <a:lnTo>
                  <a:pt x="77019" y="136377"/>
                </a:lnTo>
                <a:close/>
              </a:path>
            </a:pathLst>
          </a:cu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grpSp>
        <p:nvGrpSpPr>
          <p:cNvPr id="46096" name="Group 34">
            <a:extLst>
              <a:ext uri="{FF2B5EF4-FFF2-40B4-BE49-F238E27FC236}">
                <a16:creationId xmlns:a16="http://schemas.microsoft.com/office/drawing/2014/main" id="{683DFEDC-5AD7-4E07-BD77-D5A9E16A21C9}"/>
              </a:ext>
            </a:extLst>
          </p:cNvPr>
          <p:cNvGrpSpPr>
            <a:grpSpLocks/>
          </p:cNvGrpSpPr>
          <p:nvPr/>
        </p:nvGrpSpPr>
        <p:grpSpPr bwMode="auto">
          <a:xfrm>
            <a:off x="2359026" y="1600200"/>
            <a:ext cx="2136775" cy="3335338"/>
            <a:chOff x="379413" y="1477963"/>
            <a:chExt cx="2820987" cy="4478337"/>
          </a:xfrm>
        </p:grpSpPr>
        <p:sp>
          <p:nvSpPr>
            <p:cNvPr id="46177" name="Rectangle 74">
              <a:extLst>
                <a:ext uri="{FF2B5EF4-FFF2-40B4-BE49-F238E27FC236}">
                  <a16:creationId xmlns:a16="http://schemas.microsoft.com/office/drawing/2014/main" id="{30B0B78C-079C-4F72-ACCA-D7A3841288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413" y="1477963"/>
              <a:ext cx="2820987" cy="44783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6178" name="Rectangle 75">
              <a:extLst>
                <a:ext uri="{FF2B5EF4-FFF2-40B4-BE49-F238E27FC236}">
                  <a16:creationId xmlns:a16="http://schemas.microsoft.com/office/drawing/2014/main" id="{ACFB579E-2BB7-4677-A0E0-FC130FB085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829" y="2394519"/>
              <a:ext cx="1045820" cy="982634"/>
            </a:xfrm>
            <a:prstGeom prst="rect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en-US" altLang="en-US" sz="900">
                  <a:solidFill>
                    <a:srgbClr val="000000"/>
                  </a:solidFill>
                </a:rPr>
                <a:t>Ambulance Service</a:t>
              </a:r>
            </a:p>
          </p:txBody>
        </p:sp>
        <p:sp>
          <p:nvSpPr>
            <p:cNvPr id="46179" name="Rectangle 76">
              <a:extLst>
                <a:ext uri="{FF2B5EF4-FFF2-40B4-BE49-F238E27FC236}">
                  <a16:creationId xmlns:a16="http://schemas.microsoft.com/office/drawing/2014/main" id="{53EAC78D-F16A-44F2-83E8-DA86C7F699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3082" y="2394519"/>
              <a:ext cx="1043723" cy="982634"/>
            </a:xfrm>
            <a:prstGeom prst="rect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en-US" altLang="en-US" sz="900">
                  <a:solidFill>
                    <a:srgbClr val="000000"/>
                  </a:solidFill>
                </a:rPr>
                <a:t>Network Co-ordination Service</a:t>
              </a:r>
            </a:p>
          </p:txBody>
        </p:sp>
        <p:sp>
          <p:nvSpPr>
            <p:cNvPr id="46180" name="Rectangle 77">
              <a:extLst>
                <a:ext uri="{FF2B5EF4-FFF2-40B4-BE49-F238E27FC236}">
                  <a16:creationId xmlns:a16="http://schemas.microsoft.com/office/drawing/2014/main" id="{6FB0F930-C6E1-4173-97AE-853AFC2FB4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829" y="3609489"/>
              <a:ext cx="1045820" cy="980502"/>
            </a:xfrm>
            <a:prstGeom prst="rect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en-US" altLang="en-US" sz="900">
                  <a:solidFill>
                    <a:srgbClr val="000000"/>
                  </a:solidFill>
                </a:rPr>
                <a:t>Trauma Units</a:t>
              </a:r>
            </a:p>
          </p:txBody>
        </p:sp>
        <p:sp>
          <p:nvSpPr>
            <p:cNvPr id="46181" name="Rectangle 78">
              <a:extLst>
                <a:ext uri="{FF2B5EF4-FFF2-40B4-BE49-F238E27FC236}">
                  <a16:creationId xmlns:a16="http://schemas.microsoft.com/office/drawing/2014/main" id="{D33876F5-F3A3-4C1E-A5CC-64FA0C7043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3082" y="3609489"/>
              <a:ext cx="1043723" cy="980502"/>
            </a:xfrm>
            <a:prstGeom prst="rect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en-US" altLang="en-US" sz="900">
                  <a:solidFill>
                    <a:srgbClr val="000000"/>
                  </a:solidFill>
                </a:rPr>
                <a:t>Network Transfer Services</a:t>
              </a:r>
            </a:p>
          </p:txBody>
        </p:sp>
        <p:sp>
          <p:nvSpPr>
            <p:cNvPr id="46182" name="Rectangle 79">
              <a:extLst>
                <a:ext uri="{FF2B5EF4-FFF2-40B4-BE49-F238E27FC236}">
                  <a16:creationId xmlns:a16="http://schemas.microsoft.com/office/drawing/2014/main" id="{6856C326-DA91-4846-AF53-7344605F2B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829" y="4815933"/>
              <a:ext cx="1045820" cy="982634"/>
            </a:xfrm>
            <a:prstGeom prst="rect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en-US" altLang="en-US" sz="900">
                  <a:solidFill>
                    <a:srgbClr val="000000"/>
                  </a:solidFill>
                </a:rPr>
                <a:t>Major Trauma Centre</a:t>
              </a:r>
            </a:p>
          </p:txBody>
        </p:sp>
        <p:sp>
          <p:nvSpPr>
            <p:cNvPr id="46183" name="Rectangle 80">
              <a:extLst>
                <a:ext uri="{FF2B5EF4-FFF2-40B4-BE49-F238E27FC236}">
                  <a16:creationId xmlns:a16="http://schemas.microsoft.com/office/drawing/2014/main" id="{A26F0D27-80B7-47E4-9E0B-A7F6E74B10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3082" y="4815933"/>
              <a:ext cx="1043723" cy="982634"/>
            </a:xfrm>
            <a:prstGeom prst="rect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en-US" altLang="en-US" sz="900">
                  <a:solidFill>
                    <a:srgbClr val="000000"/>
                  </a:solidFill>
                </a:rPr>
                <a:t>Re-habilitation Services</a:t>
              </a:r>
            </a:p>
          </p:txBody>
        </p:sp>
        <p:sp>
          <p:nvSpPr>
            <p:cNvPr id="46184" name="Rectangle 109">
              <a:extLst>
                <a:ext uri="{FF2B5EF4-FFF2-40B4-BE49-F238E27FC236}">
                  <a16:creationId xmlns:a16="http://schemas.microsoft.com/office/drawing/2014/main" id="{A8846190-2851-4D66-8AAA-BF04B99585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926" y="1693248"/>
              <a:ext cx="2271880" cy="490251"/>
            </a:xfrm>
            <a:prstGeom prst="rect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D50F27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en-US" altLang="en-US" sz="900" b="1">
                  <a:solidFill>
                    <a:srgbClr val="000000"/>
                  </a:solidFill>
                </a:rPr>
                <a:t>Trauma Network Office</a:t>
              </a:r>
            </a:p>
          </p:txBody>
        </p:sp>
      </p:grpSp>
      <p:sp>
        <p:nvSpPr>
          <p:cNvPr id="46097" name="TextBox 116">
            <a:extLst>
              <a:ext uri="{FF2B5EF4-FFF2-40B4-BE49-F238E27FC236}">
                <a16:creationId xmlns:a16="http://schemas.microsoft.com/office/drawing/2014/main" id="{0909ED6B-5303-41D2-8C74-D94D1451C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1" y="304800"/>
            <a:ext cx="39846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800" b="1" i="1">
                <a:solidFill>
                  <a:srgbClr val="000000"/>
                </a:solidFill>
                <a:latin typeface="Calibri" panose="020F0502020204030204" pitchFamily="34" charset="0"/>
              </a:rPr>
              <a:t>East of England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en-US" sz="2800">
                <a:solidFill>
                  <a:srgbClr val="000000"/>
                </a:solidFill>
                <a:latin typeface="Calibri" panose="020F0502020204030204" pitchFamily="34" charset="0"/>
              </a:rPr>
              <a:t>Integrated Trauma System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20B63D7-7B29-4150-8928-68D0901D47D1}"/>
              </a:ext>
            </a:extLst>
          </p:cNvPr>
          <p:cNvSpPr/>
          <p:nvPr/>
        </p:nvSpPr>
        <p:spPr>
          <a:xfrm>
            <a:off x="2493964" y="5129214"/>
            <a:ext cx="90487" cy="9048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8" name="5-Point Star 108">
            <a:extLst>
              <a:ext uri="{FF2B5EF4-FFF2-40B4-BE49-F238E27FC236}">
                <a16:creationId xmlns:a16="http://schemas.microsoft.com/office/drawing/2014/main" id="{05D841FE-E188-4688-A131-C08405352C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3964" y="5376863"/>
            <a:ext cx="122237" cy="107950"/>
          </a:xfrm>
          <a:custGeom>
            <a:avLst/>
            <a:gdLst>
              <a:gd name="T0" fmla="*/ 22199 w 336550"/>
              <a:gd name="T1" fmla="*/ 0 h 295275"/>
              <a:gd name="T2" fmla="*/ 0 w 336550"/>
              <a:gd name="T3" fmla="*/ 15074 h 295275"/>
              <a:gd name="T4" fmla="*/ 8479 w 336550"/>
              <a:gd name="T5" fmla="*/ 39466 h 295275"/>
              <a:gd name="T6" fmla="*/ 35919 w 336550"/>
              <a:gd name="T7" fmla="*/ 39466 h 295275"/>
              <a:gd name="T8" fmla="*/ 44398 w 336550"/>
              <a:gd name="T9" fmla="*/ 15074 h 295275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104002 w 336550"/>
              <a:gd name="T16" fmla="*/ 112787 h 295275"/>
              <a:gd name="T17" fmla="*/ 232548 w 336550"/>
              <a:gd name="T18" fmla="*/ 225569 h 29527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6550" h="295275">
                <a:moveTo>
                  <a:pt x="0" y="112785"/>
                </a:moveTo>
                <a:lnTo>
                  <a:pt x="128551" y="112786"/>
                </a:lnTo>
                <a:lnTo>
                  <a:pt x="168275" y="0"/>
                </a:lnTo>
                <a:lnTo>
                  <a:pt x="207999" y="112786"/>
                </a:lnTo>
                <a:lnTo>
                  <a:pt x="336550" y="112785"/>
                </a:lnTo>
                <a:lnTo>
                  <a:pt x="232549" y="182489"/>
                </a:lnTo>
                <a:lnTo>
                  <a:pt x="272275" y="295274"/>
                </a:lnTo>
                <a:lnTo>
                  <a:pt x="168275" y="225568"/>
                </a:lnTo>
                <a:lnTo>
                  <a:pt x="64275" y="295274"/>
                </a:lnTo>
                <a:lnTo>
                  <a:pt x="104001" y="182489"/>
                </a:lnTo>
                <a:close/>
              </a:path>
            </a:pathLst>
          </a:cu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46100" name="TextBox 111">
            <a:extLst>
              <a:ext uri="{FF2B5EF4-FFF2-40B4-BE49-F238E27FC236}">
                <a16:creationId xmlns:a16="http://schemas.microsoft.com/office/drawing/2014/main" id="{5FBA0BB2-926B-4943-88C8-1825136D8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6214" y="5029201"/>
            <a:ext cx="16081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1200">
                <a:solidFill>
                  <a:srgbClr val="000000"/>
                </a:solidFill>
                <a:latin typeface="Calibri" panose="020F0502020204030204" pitchFamily="34" charset="0"/>
              </a:rPr>
              <a:t>EoE Hospital Type 1 ED</a:t>
            </a:r>
          </a:p>
        </p:txBody>
      </p:sp>
      <p:sp>
        <p:nvSpPr>
          <p:cNvPr id="46101" name="TextBox 112">
            <a:extLst>
              <a:ext uri="{FF2B5EF4-FFF2-40B4-BE49-F238E27FC236}">
                <a16:creationId xmlns:a16="http://schemas.microsoft.com/office/drawing/2014/main" id="{FAE4285D-9C7C-431A-97B1-B205A5B70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6214" y="5257801"/>
            <a:ext cx="18152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1200">
                <a:solidFill>
                  <a:srgbClr val="000000"/>
                </a:solidFill>
                <a:latin typeface="Calibri" panose="020F0502020204030204" pitchFamily="34" charset="0"/>
              </a:rPr>
              <a:t>EoE Major Trauma Centre 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1518622-A1BF-428D-901B-A9F615CA4768}"/>
              </a:ext>
            </a:extLst>
          </p:cNvPr>
          <p:cNvSpPr/>
          <p:nvPr/>
        </p:nvSpPr>
        <p:spPr>
          <a:xfrm>
            <a:off x="2493964" y="5651500"/>
            <a:ext cx="109537" cy="107950"/>
          </a:xfrm>
          <a:prstGeom prst="rect">
            <a:avLst/>
          </a:prstGeom>
          <a:solidFill>
            <a:srgbClr val="C2C0DC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6103" name="Rectangle 119">
            <a:extLst>
              <a:ext uri="{FF2B5EF4-FFF2-40B4-BE49-F238E27FC236}">
                <a16:creationId xmlns:a16="http://schemas.microsoft.com/office/drawing/2014/main" id="{8A5EA786-58F7-4F8D-8A79-278D9E7A2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6214" y="5494338"/>
            <a:ext cx="19446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altLang="en-US" sz="1200">
                <a:solidFill>
                  <a:srgbClr val="000000"/>
                </a:solidFill>
                <a:latin typeface="Calibri" panose="020F0502020204030204" pitchFamily="34" charset="0"/>
              </a:rPr>
              <a:t>Primary (peak and off –peak</a:t>
            </a:r>
          </a:p>
          <a:p>
            <a:pPr>
              <a:spcBef>
                <a:spcPct val="0"/>
              </a:spcBef>
              <a:buNone/>
            </a:pPr>
            <a:r>
              <a:rPr lang="en-GB" altLang="en-US" sz="1200">
                <a:solidFill>
                  <a:srgbClr val="000000"/>
                </a:solidFill>
                <a:latin typeface="Calibri" panose="020F0502020204030204" pitchFamily="34" charset="0"/>
              </a:rPr>
              <a:t>45 minute) transfer zone*</a:t>
            </a:r>
            <a:endParaRPr lang="en-US" altLang="en-US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46104" name="Group 48">
            <a:extLst>
              <a:ext uri="{FF2B5EF4-FFF2-40B4-BE49-F238E27FC236}">
                <a16:creationId xmlns:a16="http://schemas.microsoft.com/office/drawing/2014/main" id="{331E49FF-BB3B-4522-A675-D7AAA4294669}"/>
              </a:ext>
            </a:extLst>
          </p:cNvPr>
          <p:cNvGrpSpPr>
            <a:grpSpLocks/>
          </p:cNvGrpSpPr>
          <p:nvPr/>
        </p:nvGrpSpPr>
        <p:grpSpPr bwMode="auto">
          <a:xfrm>
            <a:off x="5605464" y="4259263"/>
            <a:ext cx="3025775" cy="1433512"/>
            <a:chOff x="4079875" y="4260054"/>
            <a:chExt cx="3025775" cy="1432722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8D901D0-A1A9-4EA6-966E-8350B3E84BED}"/>
                </a:ext>
              </a:extLst>
            </p:cNvPr>
            <p:cNvCxnSpPr>
              <a:endCxn id="64" idx="2"/>
            </p:cNvCxnSpPr>
            <p:nvPr/>
          </p:nvCxnSpPr>
          <p:spPr>
            <a:xfrm flipV="1">
              <a:off x="5054600" y="5545220"/>
              <a:ext cx="1041400" cy="101544"/>
            </a:xfrm>
            <a:prstGeom prst="line">
              <a:avLst/>
            </a:prstGeom>
            <a:ln w="6350">
              <a:solidFill>
                <a:srgbClr val="321A6B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4318653-D745-4C9D-BB53-EF8E47129B1F}"/>
                </a:ext>
              </a:extLst>
            </p:cNvPr>
            <p:cNvCxnSpPr>
              <a:endCxn id="65" idx="2"/>
            </p:cNvCxnSpPr>
            <p:nvPr/>
          </p:nvCxnSpPr>
          <p:spPr>
            <a:xfrm flipV="1">
              <a:off x="5054600" y="5548394"/>
              <a:ext cx="1549400" cy="144382"/>
            </a:xfrm>
            <a:prstGeom prst="line">
              <a:avLst/>
            </a:prstGeom>
            <a:ln w="6350">
              <a:solidFill>
                <a:srgbClr val="321A6B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ED7724F5-5F46-4F53-B16A-33BA7D25318B}"/>
                </a:ext>
              </a:extLst>
            </p:cNvPr>
            <p:cNvSpPr/>
            <p:nvPr/>
          </p:nvSpPr>
          <p:spPr>
            <a:xfrm>
              <a:off x="6096000" y="5497622"/>
              <a:ext cx="95250" cy="95198"/>
            </a:xfrm>
            <a:prstGeom prst="ellipse">
              <a:avLst/>
            </a:prstGeom>
            <a:solidFill>
              <a:srgbClr val="321A6B"/>
            </a:solidFill>
            <a:ln>
              <a:solidFill>
                <a:srgbClr val="321A6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3366FF"/>
                </a:solidFill>
                <a:latin typeface="Arial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E02A2622-53F2-492A-AC83-477DCDC6D196}"/>
                </a:ext>
              </a:extLst>
            </p:cNvPr>
            <p:cNvSpPr/>
            <p:nvPr/>
          </p:nvSpPr>
          <p:spPr>
            <a:xfrm>
              <a:off x="6604000" y="5500795"/>
              <a:ext cx="95250" cy="95198"/>
            </a:xfrm>
            <a:prstGeom prst="ellipse">
              <a:avLst/>
            </a:prstGeom>
            <a:solidFill>
              <a:srgbClr val="321A6B"/>
            </a:solidFill>
            <a:ln>
              <a:solidFill>
                <a:srgbClr val="321A6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3366FF"/>
                </a:solidFill>
                <a:latin typeface="Arial"/>
              </a:endParaRP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BDBDAD94-FC58-404C-8253-725DA4D86202}"/>
                </a:ext>
              </a:extLst>
            </p:cNvPr>
            <p:cNvCxnSpPr/>
            <p:nvPr/>
          </p:nvCxnSpPr>
          <p:spPr>
            <a:xfrm flipV="1">
              <a:off x="5054600" y="4815373"/>
              <a:ext cx="1095375" cy="877403"/>
            </a:xfrm>
            <a:prstGeom prst="line">
              <a:avLst/>
            </a:prstGeom>
            <a:ln w="6350">
              <a:solidFill>
                <a:srgbClr val="321A6B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0797138-A331-4DC1-90E9-7C8892410BD0}"/>
                </a:ext>
              </a:extLst>
            </p:cNvPr>
            <p:cNvSpPr/>
            <p:nvPr/>
          </p:nvSpPr>
          <p:spPr>
            <a:xfrm>
              <a:off x="6111875" y="4758254"/>
              <a:ext cx="95250" cy="95198"/>
            </a:xfrm>
            <a:prstGeom prst="ellipse">
              <a:avLst/>
            </a:prstGeom>
            <a:solidFill>
              <a:srgbClr val="321A6B"/>
            </a:solidFill>
            <a:ln>
              <a:solidFill>
                <a:srgbClr val="321A6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3366FF"/>
                </a:solidFill>
                <a:latin typeface="Arial"/>
              </a:endParaRPr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BCE31CB8-032C-4ACA-8A34-145C6876C6E1}"/>
                </a:ext>
              </a:extLst>
            </p:cNvPr>
            <p:cNvCxnSpPr>
              <a:endCxn id="70" idx="3"/>
            </p:cNvCxnSpPr>
            <p:nvPr/>
          </p:nvCxnSpPr>
          <p:spPr>
            <a:xfrm flipV="1">
              <a:off x="5054600" y="4340971"/>
              <a:ext cx="1970087" cy="1351805"/>
            </a:xfrm>
            <a:prstGeom prst="line">
              <a:avLst/>
            </a:prstGeom>
            <a:ln w="6350">
              <a:solidFill>
                <a:srgbClr val="321A6B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07426A9-6A19-461F-826C-DD69F5B363D2}"/>
                </a:ext>
              </a:extLst>
            </p:cNvPr>
            <p:cNvCxnSpPr/>
            <p:nvPr/>
          </p:nvCxnSpPr>
          <p:spPr>
            <a:xfrm rot="5400000" flipH="1" flipV="1">
              <a:off x="4774637" y="5133414"/>
              <a:ext cx="839324" cy="279400"/>
            </a:xfrm>
            <a:prstGeom prst="line">
              <a:avLst/>
            </a:prstGeom>
            <a:ln w="6350">
              <a:solidFill>
                <a:srgbClr val="321A6B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71FE4F01-E492-4371-8152-BE199ADEAA42}"/>
                </a:ext>
              </a:extLst>
            </p:cNvPr>
            <p:cNvSpPr/>
            <p:nvPr/>
          </p:nvSpPr>
          <p:spPr>
            <a:xfrm>
              <a:off x="7010400" y="4260054"/>
              <a:ext cx="95250" cy="95198"/>
            </a:xfrm>
            <a:prstGeom prst="ellipse">
              <a:avLst/>
            </a:prstGeom>
            <a:solidFill>
              <a:srgbClr val="321A6B"/>
            </a:solidFill>
            <a:ln>
              <a:solidFill>
                <a:srgbClr val="321A6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3366FF"/>
                </a:solidFill>
                <a:latin typeface="Arial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09D98633-148C-44D6-B151-91E05BD817AC}"/>
                </a:ext>
              </a:extLst>
            </p:cNvPr>
            <p:cNvSpPr/>
            <p:nvPr/>
          </p:nvSpPr>
          <p:spPr>
            <a:xfrm>
              <a:off x="4702175" y="4774121"/>
              <a:ext cx="95250" cy="95198"/>
            </a:xfrm>
            <a:prstGeom prst="ellipse">
              <a:avLst/>
            </a:prstGeom>
            <a:solidFill>
              <a:srgbClr val="9F1F3D"/>
            </a:solidFill>
            <a:ln>
              <a:solidFill>
                <a:srgbClr val="9F1F3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3366FF"/>
                </a:solidFill>
                <a:latin typeface="Arial"/>
              </a:endParaRPr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0C710A6C-EED9-4F33-A622-F33E78F200DC}"/>
                </a:ext>
              </a:extLst>
            </p:cNvPr>
            <p:cNvCxnSpPr/>
            <p:nvPr/>
          </p:nvCxnSpPr>
          <p:spPr>
            <a:xfrm rot="16200000" flipV="1">
              <a:off x="4099270" y="4986709"/>
              <a:ext cx="1250261" cy="69850"/>
            </a:xfrm>
            <a:prstGeom prst="line">
              <a:avLst/>
            </a:prstGeom>
            <a:ln w="6350">
              <a:solidFill>
                <a:srgbClr val="9F1F3D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537C2CEC-C291-455F-87F5-4D07A24FCA1A}"/>
                </a:ext>
              </a:extLst>
            </p:cNvPr>
            <p:cNvSpPr/>
            <p:nvPr/>
          </p:nvSpPr>
          <p:spPr>
            <a:xfrm>
              <a:off x="4079875" y="4402850"/>
              <a:ext cx="95250" cy="95198"/>
            </a:xfrm>
            <a:prstGeom prst="ellipse">
              <a:avLst/>
            </a:prstGeom>
            <a:solidFill>
              <a:srgbClr val="9F1F3D"/>
            </a:solidFill>
            <a:ln>
              <a:solidFill>
                <a:srgbClr val="9F1F3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3366FF"/>
                </a:solidFill>
                <a:latin typeface="Arial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F4CC3AC5-C8F1-4F19-A236-D0DD05B9F8C1}"/>
                </a:ext>
              </a:extLst>
            </p:cNvPr>
            <p:cNvSpPr/>
            <p:nvPr/>
          </p:nvSpPr>
          <p:spPr>
            <a:xfrm>
              <a:off x="4638675" y="4291787"/>
              <a:ext cx="95250" cy="95198"/>
            </a:xfrm>
            <a:prstGeom prst="ellipse">
              <a:avLst/>
            </a:prstGeom>
            <a:solidFill>
              <a:srgbClr val="9F1F3D"/>
            </a:solidFill>
            <a:ln>
              <a:solidFill>
                <a:srgbClr val="9F1F3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3366FF"/>
                </a:solidFill>
                <a:latin typeface="Arial"/>
              </a:endParaRPr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25F6C0B4-19CC-4DC2-AF1C-E6354F561746}"/>
                </a:ext>
              </a:extLst>
            </p:cNvPr>
            <p:cNvCxnSpPr>
              <a:endCxn id="73" idx="5"/>
            </p:cNvCxnSpPr>
            <p:nvPr/>
          </p:nvCxnSpPr>
          <p:spPr>
            <a:xfrm rot="16200000" flipV="1">
              <a:off x="3879377" y="4765228"/>
              <a:ext cx="1162997" cy="600075"/>
            </a:xfrm>
            <a:prstGeom prst="line">
              <a:avLst/>
            </a:prstGeom>
            <a:ln w="6350">
              <a:solidFill>
                <a:srgbClr val="9F1F3D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7B7BF47-F2CC-4C04-8198-4F85D2C3B810}"/>
                </a:ext>
              </a:extLst>
            </p:cNvPr>
            <p:cNvCxnSpPr>
              <a:endCxn id="71" idx="4"/>
            </p:cNvCxnSpPr>
            <p:nvPr/>
          </p:nvCxnSpPr>
          <p:spPr>
            <a:xfrm rot="5400000" flipH="1" flipV="1">
              <a:off x="4359491" y="5261214"/>
              <a:ext cx="782207" cy="1587"/>
            </a:xfrm>
            <a:prstGeom prst="line">
              <a:avLst/>
            </a:prstGeom>
            <a:ln w="6350">
              <a:solidFill>
                <a:srgbClr val="9F1F3D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389F4A39-444B-4E04-A670-BC6ACF9D270C}"/>
                </a:ext>
              </a:extLst>
            </p:cNvPr>
            <p:cNvSpPr/>
            <p:nvPr/>
          </p:nvSpPr>
          <p:spPr>
            <a:xfrm>
              <a:off x="4251325" y="5224722"/>
              <a:ext cx="95250" cy="95198"/>
            </a:xfrm>
            <a:prstGeom prst="ellipse">
              <a:avLst/>
            </a:prstGeom>
            <a:solidFill>
              <a:srgbClr val="9F1F3D"/>
            </a:solidFill>
            <a:ln>
              <a:solidFill>
                <a:srgbClr val="9F1F3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3366FF"/>
                </a:solidFill>
                <a:latin typeface="Arial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B913E4D8-EEEB-4A37-9BD6-F8F3138D73B2}"/>
                </a:ext>
              </a:extLst>
            </p:cNvPr>
            <p:cNvSpPr/>
            <p:nvPr/>
          </p:nvSpPr>
          <p:spPr>
            <a:xfrm>
              <a:off x="5289550" y="4796333"/>
              <a:ext cx="95250" cy="95198"/>
            </a:xfrm>
            <a:prstGeom prst="ellipse">
              <a:avLst/>
            </a:prstGeom>
            <a:solidFill>
              <a:srgbClr val="321A6B"/>
            </a:solidFill>
            <a:ln>
              <a:solidFill>
                <a:srgbClr val="321A6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3366FF"/>
                </a:solidFill>
                <a:latin typeface="Arial"/>
              </a:endParaRPr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340F3E3F-15FF-4462-9D9C-FD3650E80CCC}"/>
                </a:ext>
              </a:extLst>
            </p:cNvPr>
            <p:cNvCxnSpPr/>
            <p:nvPr/>
          </p:nvCxnSpPr>
          <p:spPr>
            <a:xfrm flipH="1" flipV="1">
              <a:off x="4313237" y="5319920"/>
              <a:ext cx="1588" cy="71398"/>
            </a:xfrm>
            <a:prstGeom prst="line">
              <a:avLst/>
            </a:prstGeom>
            <a:ln w="6350">
              <a:solidFill>
                <a:srgbClr val="9F1F3D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105" name="5-Point Star 87">
            <a:extLst>
              <a:ext uri="{FF2B5EF4-FFF2-40B4-BE49-F238E27FC236}">
                <a16:creationId xmlns:a16="http://schemas.microsoft.com/office/drawing/2014/main" id="{BBFFF578-CEC5-4877-88D7-341B1CBF3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0063" y="3362326"/>
            <a:ext cx="177800" cy="155575"/>
          </a:xfrm>
          <a:custGeom>
            <a:avLst/>
            <a:gdLst>
              <a:gd name="T0" fmla="*/ 88900 w 177800"/>
              <a:gd name="T1" fmla="*/ 0 h 155575"/>
              <a:gd name="T2" fmla="*/ 0 w 177800"/>
              <a:gd name="T3" fmla="*/ 59424 h 155575"/>
              <a:gd name="T4" fmla="*/ 33957 w 177800"/>
              <a:gd name="T5" fmla="*/ 155575 h 155575"/>
              <a:gd name="T6" fmla="*/ 143843 w 177800"/>
              <a:gd name="T7" fmla="*/ 155575 h 155575"/>
              <a:gd name="T8" fmla="*/ 177800 w 177800"/>
              <a:gd name="T9" fmla="*/ 59424 h 1555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54944 w 177800"/>
              <a:gd name="T16" fmla="*/ 59425 h 155575"/>
              <a:gd name="T17" fmla="*/ 122856 w 177800"/>
              <a:gd name="T18" fmla="*/ 118848 h 15557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7800" h="155575">
                <a:moveTo>
                  <a:pt x="0" y="59424"/>
                </a:moveTo>
                <a:lnTo>
                  <a:pt x="67914" y="59425"/>
                </a:lnTo>
                <a:lnTo>
                  <a:pt x="88900" y="0"/>
                </a:lnTo>
                <a:lnTo>
                  <a:pt x="109886" y="59425"/>
                </a:lnTo>
                <a:lnTo>
                  <a:pt x="177800" y="59424"/>
                </a:lnTo>
                <a:lnTo>
                  <a:pt x="122856" y="96150"/>
                </a:lnTo>
                <a:lnTo>
                  <a:pt x="143843" y="155575"/>
                </a:lnTo>
                <a:lnTo>
                  <a:pt x="88900" y="118848"/>
                </a:lnTo>
                <a:lnTo>
                  <a:pt x="33957" y="155575"/>
                </a:lnTo>
                <a:lnTo>
                  <a:pt x="54944" y="96150"/>
                </a:lnTo>
                <a:lnTo>
                  <a:pt x="0" y="59424"/>
                </a:lnTo>
                <a:close/>
              </a:path>
            </a:pathLst>
          </a:cu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grpSp>
        <p:nvGrpSpPr>
          <p:cNvPr id="46106" name="Group 112">
            <a:extLst>
              <a:ext uri="{FF2B5EF4-FFF2-40B4-BE49-F238E27FC236}">
                <a16:creationId xmlns:a16="http://schemas.microsoft.com/office/drawing/2014/main" id="{7124C263-2AB8-44F1-9088-E7A66045741D}"/>
              </a:ext>
            </a:extLst>
          </p:cNvPr>
          <p:cNvGrpSpPr>
            <a:grpSpLocks/>
          </p:cNvGrpSpPr>
          <p:nvPr/>
        </p:nvGrpSpPr>
        <p:grpSpPr bwMode="auto">
          <a:xfrm>
            <a:off x="4887913" y="1382714"/>
            <a:ext cx="5372100" cy="3508375"/>
            <a:chOff x="3362325" y="1383330"/>
            <a:chExt cx="5372540" cy="3508376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F690A647-8B93-4F0F-BC90-B4DC1CF86F00}"/>
                </a:ext>
              </a:extLst>
            </p:cNvPr>
            <p:cNvCxnSpPr/>
            <p:nvPr/>
          </p:nvCxnSpPr>
          <p:spPr>
            <a:xfrm>
              <a:off x="3733830" y="1569067"/>
              <a:ext cx="749361" cy="493713"/>
            </a:xfrm>
            <a:prstGeom prst="line">
              <a:avLst/>
            </a:prstGeom>
            <a:ln w="6350">
              <a:solidFill>
                <a:srgbClr val="FF0000"/>
              </a:solidFill>
              <a:prstDash val="sysDash"/>
              <a:headEnd type="arrow" w="sm" len="sm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8F6DDBEE-8035-414F-92A4-8F6C65021156}"/>
                </a:ext>
              </a:extLst>
            </p:cNvPr>
            <p:cNvCxnSpPr/>
            <p:nvPr/>
          </p:nvCxnSpPr>
          <p:spPr>
            <a:xfrm flipV="1">
              <a:off x="3362325" y="4444031"/>
              <a:ext cx="765238" cy="141287"/>
            </a:xfrm>
            <a:prstGeom prst="line">
              <a:avLst/>
            </a:prstGeom>
            <a:ln w="6350">
              <a:solidFill>
                <a:srgbClr val="FF0000"/>
              </a:solidFill>
              <a:prstDash val="sysDash"/>
              <a:head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130" name="Group 5">
              <a:extLst>
                <a:ext uri="{FF2B5EF4-FFF2-40B4-BE49-F238E27FC236}">
                  <a16:creationId xmlns:a16="http://schemas.microsoft.com/office/drawing/2014/main" id="{55E6DD3D-BB4B-4F76-8CF3-11B75BE4DF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62470" y="1383330"/>
              <a:ext cx="4672395" cy="3508376"/>
              <a:chOff x="1445830" y="1479550"/>
              <a:chExt cx="4672395" cy="3508376"/>
            </a:xfrm>
          </p:grpSpPr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3054DB0D-E309-476A-B5E4-950408088250}"/>
                  </a:ext>
                </a:extLst>
              </p:cNvPr>
              <p:cNvSpPr/>
              <p:nvPr/>
            </p:nvSpPr>
            <p:spPr>
              <a:xfrm>
                <a:off x="3489109" y="4854576"/>
                <a:ext cx="95258" cy="95250"/>
              </a:xfrm>
              <a:prstGeom prst="ellipse">
                <a:avLst/>
              </a:prstGeom>
              <a:solidFill>
                <a:srgbClr val="321A6B"/>
              </a:solidFill>
              <a:ln>
                <a:solidFill>
                  <a:srgbClr val="321A6B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13D29373-F49C-4C74-B44B-170EF38F3327}"/>
                  </a:ext>
                </a:extLst>
              </p:cNvPr>
              <p:cNvSpPr/>
              <p:nvPr/>
            </p:nvSpPr>
            <p:spPr>
              <a:xfrm>
                <a:off x="4390883" y="4352926"/>
                <a:ext cx="95258" cy="95250"/>
              </a:xfrm>
              <a:prstGeom prst="ellipse">
                <a:avLst/>
              </a:prstGeom>
              <a:solidFill>
                <a:srgbClr val="321A6B"/>
              </a:solidFill>
              <a:ln>
                <a:solidFill>
                  <a:srgbClr val="321A6B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47F82CA3-DC88-47BB-9773-E56DCAA5A3F7}"/>
                  </a:ext>
                </a:extLst>
              </p:cNvPr>
              <p:cNvSpPr/>
              <p:nvPr/>
            </p:nvSpPr>
            <p:spPr>
              <a:xfrm>
                <a:off x="2085644" y="4870451"/>
                <a:ext cx="95258" cy="95250"/>
              </a:xfrm>
              <a:prstGeom prst="ellipse">
                <a:avLst/>
              </a:prstGeom>
              <a:solidFill>
                <a:srgbClr val="9F1F3D"/>
              </a:solidFill>
              <a:ln>
                <a:solidFill>
                  <a:srgbClr val="9F1F3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721616C3-9C7A-4E32-8115-08D4674E1374}"/>
                  </a:ext>
                </a:extLst>
              </p:cNvPr>
              <p:cNvSpPr/>
              <p:nvPr/>
            </p:nvSpPr>
            <p:spPr>
              <a:xfrm>
                <a:off x="1463293" y="4495801"/>
                <a:ext cx="95258" cy="95250"/>
              </a:xfrm>
              <a:prstGeom prst="ellipse">
                <a:avLst/>
              </a:prstGeom>
              <a:solidFill>
                <a:srgbClr val="9F1F3D"/>
              </a:solidFill>
              <a:ln>
                <a:solidFill>
                  <a:srgbClr val="9F1F3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6AED8ACF-7796-45C8-9F81-4FD01C9BF5C9}"/>
                  </a:ext>
                </a:extLst>
              </p:cNvPr>
              <p:cNvSpPr/>
              <p:nvPr/>
            </p:nvSpPr>
            <p:spPr>
              <a:xfrm>
                <a:off x="2022139" y="4387851"/>
                <a:ext cx="95258" cy="95250"/>
              </a:xfrm>
              <a:prstGeom prst="ellipse">
                <a:avLst/>
              </a:prstGeom>
              <a:solidFill>
                <a:srgbClr val="9F1F3D"/>
              </a:solidFill>
              <a:ln>
                <a:solidFill>
                  <a:srgbClr val="9F1F3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D1DC9482-BAE3-4CEA-986E-C5F50479A71D}"/>
                  </a:ext>
                </a:extLst>
              </p:cNvPr>
              <p:cNvCxnSpPr>
                <a:stCxn id="100" idx="6"/>
              </p:cNvCxnSpPr>
              <p:nvPr/>
            </p:nvCxnSpPr>
            <p:spPr>
              <a:xfrm flipV="1">
                <a:off x="1541087" y="3571876"/>
                <a:ext cx="1252641" cy="161925"/>
              </a:xfrm>
              <a:prstGeom prst="line">
                <a:avLst/>
              </a:prstGeom>
              <a:ln w="6350">
                <a:solidFill>
                  <a:srgbClr val="FF0000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DF5E5226-C6D6-4BF4-9C0D-11BCE6982F0E}"/>
                  </a:ext>
                </a:extLst>
              </p:cNvPr>
              <p:cNvSpPr/>
              <p:nvPr/>
            </p:nvSpPr>
            <p:spPr>
              <a:xfrm>
                <a:off x="1445829" y="3686176"/>
                <a:ext cx="95258" cy="9525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2D64965D-E2CA-4365-A1F9-580344A93071}"/>
                  </a:ext>
                </a:extLst>
              </p:cNvPr>
              <p:cNvCxnSpPr/>
              <p:nvPr/>
            </p:nvCxnSpPr>
            <p:spPr>
              <a:xfrm>
                <a:off x="2028490" y="3016250"/>
                <a:ext cx="765238" cy="555625"/>
              </a:xfrm>
              <a:prstGeom prst="line">
                <a:avLst/>
              </a:prstGeom>
              <a:ln w="6350">
                <a:solidFill>
                  <a:srgbClr val="FF0000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B5145957-78F5-4D58-BB8F-FF82A7C36A9C}"/>
                  </a:ext>
                </a:extLst>
              </p:cNvPr>
              <p:cNvSpPr/>
              <p:nvPr/>
            </p:nvSpPr>
            <p:spPr>
              <a:xfrm>
                <a:off x="1996737" y="2974975"/>
                <a:ext cx="95258" cy="9525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01E800DA-517C-4CA6-AE58-B637C0413D35}"/>
                  </a:ext>
                </a:extLst>
              </p:cNvPr>
              <p:cNvCxnSpPr>
                <a:stCxn id="120" idx="2"/>
              </p:cNvCxnSpPr>
              <p:nvPr/>
            </p:nvCxnSpPr>
            <p:spPr>
              <a:xfrm rot="10800000" flipV="1">
                <a:off x="2793727" y="3305176"/>
                <a:ext cx="1146269" cy="266700"/>
              </a:xfrm>
              <a:prstGeom prst="line">
                <a:avLst/>
              </a:prstGeom>
              <a:ln w="6350">
                <a:solidFill>
                  <a:srgbClr val="FF0000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12F042ED-BDD2-4F35-818D-E6CE60596102}"/>
                  </a:ext>
                </a:extLst>
              </p:cNvPr>
              <p:cNvCxnSpPr>
                <a:stCxn id="105" idx="5"/>
              </p:cNvCxnSpPr>
              <p:nvPr/>
            </p:nvCxnSpPr>
            <p:spPr>
              <a:xfrm rot="16200000" flipH="1">
                <a:off x="1658628" y="2436776"/>
                <a:ext cx="1379538" cy="890661"/>
              </a:xfrm>
              <a:prstGeom prst="line">
                <a:avLst/>
              </a:prstGeom>
              <a:ln w="6350">
                <a:solidFill>
                  <a:srgbClr val="FF0000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0EF44973-F275-4690-AA8F-C3EFC938CE11}"/>
                  </a:ext>
                </a:extLst>
              </p:cNvPr>
              <p:cNvSpPr/>
              <p:nvPr/>
            </p:nvSpPr>
            <p:spPr>
              <a:xfrm>
                <a:off x="1822098" y="2111375"/>
                <a:ext cx="95258" cy="9525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6A44A8FD-E2C0-4654-B765-9587A600AD54}"/>
                  </a:ext>
                </a:extLst>
              </p:cNvPr>
              <p:cNvSpPr/>
              <p:nvPr/>
            </p:nvSpPr>
            <p:spPr>
              <a:xfrm>
                <a:off x="3323996" y="1479550"/>
                <a:ext cx="95258" cy="9525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BBCECB45-5E06-4038-AECF-C524A4DF9965}"/>
                  </a:ext>
                </a:extLst>
              </p:cNvPr>
              <p:cNvCxnSpPr>
                <a:stCxn id="106" idx="4"/>
              </p:cNvCxnSpPr>
              <p:nvPr/>
            </p:nvCxnSpPr>
            <p:spPr>
              <a:xfrm rot="5400000">
                <a:off x="2084138" y="2284390"/>
                <a:ext cx="1997076" cy="577897"/>
              </a:xfrm>
              <a:prstGeom prst="line">
                <a:avLst/>
              </a:prstGeom>
              <a:ln w="6350">
                <a:solidFill>
                  <a:srgbClr val="FF0000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00AD1037-B406-42B6-9934-F1D687B18B75}"/>
                  </a:ext>
                </a:extLst>
              </p:cNvPr>
              <p:cNvSpPr/>
              <p:nvPr/>
            </p:nvSpPr>
            <p:spPr>
              <a:xfrm>
                <a:off x="6022967" y="2035175"/>
                <a:ext cx="95258" cy="9525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7C3666FB-074E-4B4C-A594-98446FF567EE}"/>
                  </a:ext>
                </a:extLst>
              </p:cNvPr>
              <p:cNvCxnSpPr/>
              <p:nvPr/>
            </p:nvCxnSpPr>
            <p:spPr>
              <a:xfrm rot="10800000" flipV="1">
                <a:off x="2793727" y="1952625"/>
                <a:ext cx="2197280" cy="1619250"/>
              </a:xfrm>
              <a:prstGeom prst="line">
                <a:avLst/>
              </a:prstGeom>
              <a:ln w="6350">
                <a:solidFill>
                  <a:srgbClr val="FF0000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D4EF75EA-4974-428C-961E-275370BE83A9}"/>
                  </a:ext>
                </a:extLst>
              </p:cNvPr>
              <p:cNvCxnSpPr/>
              <p:nvPr/>
            </p:nvCxnSpPr>
            <p:spPr>
              <a:xfrm rot="10800000" flipV="1">
                <a:off x="2793727" y="2082800"/>
                <a:ext cx="3229240" cy="1489075"/>
              </a:xfrm>
              <a:prstGeom prst="line">
                <a:avLst/>
              </a:prstGeom>
              <a:ln w="6350">
                <a:solidFill>
                  <a:srgbClr val="FF0000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5676F9CA-4F43-4C48-A674-4162A6549330}"/>
                  </a:ext>
                </a:extLst>
              </p:cNvPr>
              <p:cNvSpPr/>
              <p:nvPr/>
            </p:nvSpPr>
            <p:spPr>
              <a:xfrm>
                <a:off x="5010059" y="3819526"/>
                <a:ext cx="95258" cy="9525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E07BB5F9-AE2C-40E7-BD57-2CEB029A8723}"/>
                  </a:ext>
                </a:extLst>
              </p:cNvPr>
              <p:cNvCxnSpPr>
                <a:stCxn id="111" idx="2"/>
              </p:cNvCxnSpPr>
              <p:nvPr/>
            </p:nvCxnSpPr>
            <p:spPr>
              <a:xfrm rot="10800000">
                <a:off x="2793727" y="3571876"/>
                <a:ext cx="2216332" cy="295275"/>
              </a:xfrm>
              <a:prstGeom prst="line">
                <a:avLst/>
              </a:prstGeom>
              <a:ln w="6350">
                <a:solidFill>
                  <a:srgbClr val="FF0000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4A686AEB-E983-416F-A03A-134E1187705F}"/>
                  </a:ext>
                </a:extLst>
              </p:cNvPr>
              <p:cNvCxnSpPr>
                <a:stCxn id="95" idx="1"/>
              </p:cNvCxnSpPr>
              <p:nvPr/>
            </p:nvCxnSpPr>
            <p:spPr>
              <a:xfrm rot="16200000" flipV="1">
                <a:off x="3201780" y="3163823"/>
                <a:ext cx="795337" cy="1611444"/>
              </a:xfrm>
              <a:prstGeom prst="line">
                <a:avLst/>
              </a:prstGeom>
              <a:ln w="6350">
                <a:solidFill>
                  <a:srgbClr val="FF0000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B47B0377-EE3F-4C32-9190-271325C05C3D}"/>
                  </a:ext>
                </a:extLst>
              </p:cNvPr>
              <p:cNvCxnSpPr>
                <a:stCxn id="94" idx="1"/>
              </p:cNvCxnSpPr>
              <p:nvPr/>
            </p:nvCxnSpPr>
            <p:spPr>
              <a:xfrm rot="16200000" flipV="1">
                <a:off x="2500068" y="3865535"/>
                <a:ext cx="1296987" cy="709670"/>
              </a:xfrm>
              <a:prstGeom prst="line">
                <a:avLst/>
              </a:prstGeom>
              <a:ln w="6350">
                <a:solidFill>
                  <a:srgbClr val="FF0000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46A1B406-E3A8-4F15-A45C-EB86BCFA5AE3}"/>
                  </a:ext>
                </a:extLst>
              </p:cNvPr>
              <p:cNvCxnSpPr>
                <a:stCxn id="116" idx="4"/>
              </p:cNvCxnSpPr>
              <p:nvPr/>
            </p:nvCxnSpPr>
            <p:spPr>
              <a:xfrm rot="5400000" flipH="1" flipV="1">
                <a:off x="2047599" y="4241798"/>
                <a:ext cx="1416050" cy="76206"/>
              </a:xfrm>
              <a:prstGeom prst="line">
                <a:avLst/>
              </a:prstGeom>
              <a:ln w="6350">
                <a:solidFill>
                  <a:srgbClr val="FF0000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D099D737-2AB9-4C9E-9F59-51FA60A30338}"/>
                  </a:ext>
                </a:extLst>
              </p:cNvPr>
              <p:cNvSpPr/>
              <p:nvPr/>
            </p:nvSpPr>
            <p:spPr>
              <a:xfrm>
                <a:off x="2669892" y="4892676"/>
                <a:ext cx="95258" cy="95250"/>
              </a:xfrm>
              <a:prstGeom prst="ellipse">
                <a:avLst/>
              </a:prstGeom>
              <a:solidFill>
                <a:srgbClr val="321A6B"/>
              </a:solidFill>
              <a:ln>
                <a:solidFill>
                  <a:srgbClr val="321A6B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3FCE1A4A-8240-4D98-8A1B-34E8A3A3B50B}"/>
                  </a:ext>
                </a:extLst>
              </p:cNvPr>
              <p:cNvCxnSpPr>
                <a:stCxn id="96" idx="0"/>
              </p:cNvCxnSpPr>
              <p:nvPr/>
            </p:nvCxnSpPr>
            <p:spPr>
              <a:xfrm rot="5400000" flipH="1" flipV="1">
                <a:off x="1814212" y="3890937"/>
                <a:ext cx="1298575" cy="660454"/>
              </a:xfrm>
              <a:prstGeom prst="line">
                <a:avLst/>
              </a:prstGeom>
              <a:ln w="6350">
                <a:solidFill>
                  <a:srgbClr val="FF0000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DC0F2883-ECD6-4AEA-BD23-C9B50A7A8C12}"/>
                  </a:ext>
                </a:extLst>
              </p:cNvPr>
              <p:cNvCxnSpPr>
                <a:stCxn id="98" idx="7"/>
              </p:cNvCxnSpPr>
              <p:nvPr/>
            </p:nvCxnSpPr>
            <p:spPr>
              <a:xfrm rot="5400000" flipH="1" flipV="1">
                <a:off x="2038049" y="3636934"/>
                <a:ext cx="830262" cy="700145"/>
              </a:xfrm>
              <a:prstGeom prst="line">
                <a:avLst/>
              </a:prstGeom>
              <a:ln w="6350">
                <a:solidFill>
                  <a:srgbClr val="FF0000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F1221C9C-7527-4FB3-BA33-0EA2331873DF}"/>
                  </a:ext>
                </a:extLst>
              </p:cNvPr>
              <p:cNvCxnSpPr>
                <a:stCxn id="97" idx="7"/>
              </p:cNvCxnSpPr>
              <p:nvPr/>
            </p:nvCxnSpPr>
            <p:spPr>
              <a:xfrm rot="5400000" flipH="1" flipV="1">
                <a:off x="1699889" y="3416249"/>
                <a:ext cx="938212" cy="1249465"/>
              </a:xfrm>
              <a:prstGeom prst="line">
                <a:avLst/>
              </a:prstGeom>
              <a:ln w="6350">
                <a:solidFill>
                  <a:srgbClr val="FF0000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1AF9836C-5DCE-4EB4-B1AA-469E3E055207}"/>
                  </a:ext>
                </a:extLst>
              </p:cNvPr>
              <p:cNvSpPr/>
              <p:nvPr/>
            </p:nvSpPr>
            <p:spPr>
              <a:xfrm>
                <a:off x="3939996" y="3257551"/>
                <a:ext cx="95258" cy="9525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94B8AE2A-7051-4D79-AE2F-7B9DBD27721D}"/>
                  </a:ext>
                </a:extLst>
              </p:cNvPr>
              <p:cNvSpPr/>
              <p:nvPr/>
            </p:nvSpPr>
            <p:spPr>
              <a:xfrm>
                <a:off x="4962430" y="1892300"/>
                <a:ext cx="95258" cy="9525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</p:grpSp>
      </p:grpSp>
      <p:sp>
        <p:nvSpPr>
          <p:cNvPr id="46107" name="5-Point Star 121">
            <a:extLst>
              <a:ext uri="{FF2B5EF4-FFF2-40B4-BE49-F238E27FC236}">
                <a16:creationId xmlns:a16="http://schemas.microsoft.com/office/drawing/2014/main" id="{587AA50F-627D-4FA1-BB26-054948C16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0375" y="3324226"/>
            <a:ext cx="249238" cy="220663"/>
          </a:xfrm>
          <a:custGeom>
            <a:avLst/>
            <a:gdLst>
              <a:gd name="T0" fmla="*/ 124619 w 249238"/>
              <a:gd name="T1" fmla="*/ 0 h 220663"/>
              <a:gd name="T2" fmla="*/ 0 w 249238"/>
              <a:gd name="T3" fmla="*/ 84286 h 220663"/>
              <a:gd name="T4" fmla="*/ 47600 w 249238"/>
              <a:gd name="T5" fmla="*/ 220662 h 220663"/>
              <a:gd name="T6" fmla="*/ 201638 w 249238"/>
              <a:gd name="T7" fmla="*/ 220662 h 220663"/>
              <a:gd name="T8" fmla="*/ 249238 w 249238"/>
              <a:gd name="T9" fmla="*/ 84286 h 22066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7020 w 249238"/>
              <a:gd name="T16" fmla="*/ 84286 h 220663"/>
              <a:gd name="T17" fmla="*/ 172218 w 249238"/>
              <a:gd name="T18" fmla="*/ 168570 h 22066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9238" h="220663">
                <a:moveTo>
                  <a:pt x="0" y="84286"/>
                </a:moveTo>
                <a:lnTo>
                  <a:pt x="95201" y="84286"/>
                </a:lnTo>
                <a:lnTo>
                  <a:pt x="124619" y="0"/>
                </a:lnTo>
                <a:lnTo>
                  <a:pt x="154037" y="84286"/>
                </a:lnTo>
                <a:lnTo>
                  <a:pt x="249238" y="84286"/>
                </a:lnTo>
                <a:lnTo>
                  <a:pt x="172218" y="136377"/>
                </a:lnTo>
                <a:lnTo>
                  <a:pt x="201638" y="220662"/>
                </a:lnTo>
                <a:lnTo>
                  <a:pt x="124619" y="168570"/>
                </a:lnTo>
                <a:lnTo>
                  <a:pt x="47600" y="220662"/>
                </a:lnTo>
                <a:lnTo>
                  <a:pt x="77020" y="136377"/>
                </a:lnTo>
                <a:lnTo>
                  <a:pt x="0" y="84286"/>
                </a:lnTo>
                <a:close/>
              </a:path>
            </a:pathLst>
          </a:cu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DF4CF989-7DDF-4BAB-A491-EFF4B2E4F5DC}"/>
              </a:ext>
            </a:extLst>
          </p:cNvPr>
          <p:cNvSpPr/>
          <p:nvPr/>
        </p:nvSpPr>
        <p:spPr>
          <a:xfrm flipH="1">
            <a:off x="10482263" y="76200"/>
            <a:ext cx="152400" cy="1066800"/>
          </a:xfrm>
          <a:prstGeom prst="rect">
            <a:avLst/>
          </a:prstGeom>
          <a:solidFill>
            <a:srgbClr val="9F1D2A"/>
          </a:solidFill>
          <a:ln>
            <a:solidFill>
              <a:srgbClr val="9F1D2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3366FF"/>
              </a:solidFill>
              <a:latin typeface="Arial"/>
            </a:endParaRPr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620B2D85-2647-456B-ADBC-6DEA82954E6B}"/>
              </a:ext>
            </a:extLst>
          </p:cNvPr>
          <p:cNvCxnSpPr/>
          <p:nvPr/>
        </p:nvCxnSpPr>
        <p:spPr bwMode="auto">
          <a:xfrm rot="16200000" flipH="1">
            <a:off x="5951538" y="3038475"/>
            <a:ext cx="3294062" cy="173038"/>
          </a:xfrm>
          <a:prstGeom prst="line">
            <a:avLst/>
          </a:prstGeom>
          <a:ln w="6350">
            <a:solidFill>
              <a:srgbClr val="008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8B240781-D87E-4D85-BF75-56550BB212A2}"/>
              </a:ext>
            </a:extLst>
          </p:cNvPr>
          <p:cNvCxnSpPr/>
          <p:nvPr/>
        </p:nvCxnSpPr>
        <p:spPr bwMode="auto">
          <a:xfrm rot="5400000">
            <a:off x="6980238" y="2620963"/>
            <a:ext cx="2881312" cy="1420812"/>
          </a:xfrm>
          <a:prstGeom prst="line">
            <a:avLst/>
          </a:prstGeom>
          <a:ln w="6350">
            <a:solidFill>
              <a:srgbClr val="008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C3105AF2-C24F-49FF-BE5D-21A3B87F0F29}"/>
              </a:ext>
            </a:extLst>
          </p:cNvPr>
          <p:cNvCxnSpPr/>
          <p:nvPr/>
        </p:nvCxnSpPr>
        <p:spPr bwMode="auto">
          <a:xfrm rot="10800000" flipV="1">
            <a:off x="7710488" y="4340225"/>
            <a:ext cx="823912" cy="431800"/>
          </a:xfrm>
          <a:prstGeom prst="line">
            <a:avLst/>
          </a:prstGeom>
          <a:ln w="6350">
            <a:solidFill>
              <a:srgbClr val="008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42409E76-10BF-4320-BF45-2CBB63A39493}"/>
              </a:ext>
            </a:extLst>
          </p:cNvPr>
          <p:cNvCxnSpPr/>
          <p:nvPr/>
        </p:nvCxnSpPr>
        <p:spPr bwMode="auto">
          <a:xfrm rot="5400000">
            <a:off x="7567614" y="2162176"/>
            <a:ext cx="2752725" cy="2466975"/>
          </a:xfrm>
          <a:prstGeom prst="line">
            <a:avLst/>
          </a:prstGeom>
          <a:ln w="6350">
            <a:solidFill>
              <a:srgbClr val="008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CC1BD0C1-E2CF-4464-88C7-C03D18D99B29}"/>
              </a:ext>
            </a:extLst>
          </p:cNvPr>
          <p:cNvCxnSpPr/>
          <p:nvPr/>
        </p:nvCxnSpPr>
        <p:spPr bwMode="auto">
          <a:xfrm rot="5400000">
            <a:off x="7953376" y="3560763"/>
            <a:ext cx="968375" cy="1454150"/>
          </a:xfrm>
          <a:prstGeom prst="line">
            <a:avLst/>
          </a:prstGeom>
          <a:ln w="6350">
            <a:solidFill>
              <a:srgbClr val="008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B9C1229B-F377-4F49-9410-8AC5A94AD31B}"/>
              </a:ext>
            </a:extLst>
          </p:cNvPr>
          <p:cNvCxnSpPr/>
          <p:nvPr/>
        </p:nvCxnSpPr>
        <p:spPr bwMode="auto">
          <a:xfrm rot="16200000" flipV="1">
            <a:off x="7588250" y="4960938"/>
            <a:ext cx="661988" cy="417512"/>
          </a:xfrm>
          <a:prstGeom prst="line">
            <a:avLst/>
          </a:prstGeom>
          <a:ln w="6350">
            <a:solidFill>
              <a:srgbClr val="008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CB2BD356-0B17-409F-84B3-F715825F7AF2}"/>
              </a:ext>
            </a:extLst>
          </p:cNvPr>
          <p:cNvCxnSpPr/>
          <p:nvPr/>
        </p:nvCxnSpPr>
        <p:spPr bwMode="auto">
          <a:xfrm rot="5400000" flipH="1" flipV="1">
            <a:off x="7350126" y="5170489"/>
            <a:ext cx="644525" cy="9525"/>
          </a:xfrm>
          <a:prstGeom prst="line">
            <a:avLst/>
          </a:prstGeom>
          <a:ln w="6350">
            <a:solidFill>
              <a:srgbClr val="008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136B7D6E-D8BE-4139-BA58-14C807F6861C}"/>
              </a:ext>
            </a:extLst>
          </p:cNvPr>
          <p:cNvCxnSpPr/>
          <p:nvPr/>
        </p:nvCxnSpPr>
        <p:spPr bwMode="auto">
          <a:xfrm flipV="1">
            <a:off x="6578601" y="4843463"/>
            <a:ext cx="1050925" cy="849312"/>
          </a:xfrm>
          <a:prstGeom prst="line">
            <a:avLst/>
          </a:prstGeom>
          <a:ln w="6350">
            <a:solidFill>
              <a:srgbClr val="008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57544CAE-C1B7-4A23-A132-EE028B4F2C30}"/>
              </a:ext>
            </a:extLst>
          </p:cNvPr>
          <p:cNvCxnSpPr/>
          <p:nvPr/>
        </p:nvCxnSpPr>
        <p:spPr bwMode="auto">
          <a:xfrm rot="5400000" flipH="1" flipV="1">
            <a:off x="6526214" y="4135439"/>
            <a:ext cx="433387" cy="1773237"/>
          </a:xfrm>
          <a:prstGeom prst="line">
            <a:avLst/>
          </a:prstGeom>
          <a:ln w="6350">
            <a:solidFill>
              <a:srgbClr val="008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36D636DC-A0ED-4293-A88C-C7A5A52C009A}"/>
              </a:ext>
            </a:extLst>
          </p:cNvPr>
          <p:cNvCxnSpPr/>
          <p:nvPr/>
        </p:nvCxnSpPr>
        <p:spPr bwMode="auto">
          <a:xfrm flipV="1">
            <a:off x="6321425" y="4805364"/>
            <a:ext cx="1308100" cy="9525"/>
          </a:xfrm>
          <a:prstGeom prst="line">
            <a:avLst/>
          </a:prstGeom>
          <a:ln w="6350">
            <a:solidFill>
              <a:srgbClr val="008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8B66E087-3EA6-4DD1-B689-9DD37985CF5E}"/>
              </a:ext>
            </a:extLst>
          </p:cNvPr>
          <p:cNvCxnSpPr/>
          <p:nvPr/>
        </p:nvCxnSpPr>
        <p:spPr bwMode="auto">
          <a:xfrm>
            <a:off x="5699125" y="4446589"/>
            <a:ext cx="1944688" cy="325437"/>
          </a:xfrm>
          <a:prstGeom prst="line">
            <a:avLst/>
          </a:prstGeom>
          <a:ln w="6350">
            <a:solidFill>
              <a:srgbClr val="008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DE77FD39-A9A3-4460-A5B0-DD7F0A30BC25}"/>
              </a:ext>
            </a:extLst>
          </p:cNvPr>
          <p:cNvCxnSpPr/>
          <p:nvPr/>
        </p:nvCxnSpPr>
        <p:spPr bwMode="auto">
          <a:xfrm>
            <a:off x="6257925" y="4338639"/>
            <a:ext cx="1385888" cy="433387"/>
          </a:xfrm>
          <a:prstGeom prst="line">
            <a:avLst/>
          </a:prstGeom>
          <a:ln w="6350">
            <a:solidFill>
              <a:srgbClr val="008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1734724F-AA86-4A3A-A99B-C80C6B73D086}"/>
              </a:ext>
            </a:extLst>
          </p:cNvPr>
          <p:cNvCxnSpPr/>
          <p:nvPr/>
        </p:nvCxnSpPr>
        <p:spPr bwMode="auto">
          <a:xfrm>
            <a:off x="5672139" y="3636963"/>
            <a:ext cx="1971675" cy="1135062"/>
          </a:xfrm>
          <a:prstGeom prst="line">
            <a:avLst/>
          </a:prstGeom>
          <a:ln w="6350">
            <a:solidFill>
              <a:srgbClr val="008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CD37D453-06A7-4FC4-A9F9-B8C391BC3F3F}"/>
              </a:ext>
            </a:extLst>
          </p:cNvPr>
          <p:cNvCxnSpPr/>
          <p:nvPr/>
        </p:nvCxnSpPr>
        <p:spPr bwMode="auto">
          <a:xfrm rot="16200000" flipH="1">
            <a:off x="6029326" y="3157538"/>
            <a:ext cx="1798637" cy="1430338"/>
          </a:xfrm>
          <a:prstGeom prst="line">
            <a:avLst/>
          </a:prstGeom>
          <a:ln w="6350">
            <a:solidFill>
              <a:srgbClr val="008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8602D164-0923-4E5D-A9FE-99A63D678EFA}"/>
              </a:ext>
            </a:extLst>
          </p:cNvPr>
          <p:cNvCxnSpPr/>
          <p:nvPr/>
        </p:nvCxnSpPr>
        <p:spPr bwMode="auto">
          <a:xfrm rot="16200000" flipH="1">
            <a:off x="5510213" y="2632076"/>
            <a:ext cx="2647950" cy="1603375"/>
          </a:xfrm>
          <a:prstGeom prst="line">
            <a:avLst/>
          </a:prstGeom>
          <a:ln w="6350">
            <a:solidFill>
              <a:srgbClr val="008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638EFAD2-363C-41FB-9FE6-62E8F42C7EB8}"/>
              </a:ext>
            </a:extLst>
          </p:cNvPr>
          <p:cNvCxnSpPr/>
          <p:nvPr/>
        </p:nvCxnSpPr>
        <p:spPr bwMode="auto">
          <a:xfrm rot="5400000">
            <a:off x="2509838" y="5948363"/>
            <a:ext cx="161925" cy="152400"/>
          </a:xfrm>
          <a:prstGeom prst="line">
            <a:avLst/>
          </a:prstGeom>
          <a:ln w="6350">
            <a:solidFill>
              <a:srgbClr val="008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125" name="TextBox 111">
            <a:extLst>
              <a:ext uri="{FF2B5EF4-FFF2-40B4-BE49-F238E27FC236}">
                <a16:creationId xmlns:a16="http://schemas.microsoft.com/office/drawing/2014/main" id="{A088EC14-4A2A-484E-AEB1-EAAD1A8FB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6213" y="5895976"/>
            <a:ext cx="2825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1200">
                <a:solidFill>
                  <a:srgbClr val="000000"/>
                </a:solidFill>
                <a:latin typeface="Calibri" panose="020F0502020204030204" pitchFamily="34" charset="0"/>
              </a:rPr>
              <a:t>Burns Centre secondary transfer pathways</a:t>
            </a:r>
          </a:p>
        </p:txBody>
      </p: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ABD7219B-1DB4-4E9A-B4EF-6E1D787ADE32}"/>
              </a:ext>
            </a:extLst>
          </p:cNvPr>
          <p:cNvCxnSpPr/>
          <p:nvPr/>
        </p:nvCxnSpPr>
        <p:spPr bwMode="auto">
          <a:xfrm rot="5400000">
            <a:off x="2505075" y="6257925"/>
            <a:ext cx="171450" cy="152400"/>
          </a:xfrm>
          <a:prstGeom prst="line">
            <a:avLst/>
          </a:prstGeom>
          <a:ln w="6350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127" name="TextBox 111">
            <a:extLst>
              <a:ext uri="{FF2B5EF4-FFF2-40B4-BE49-F238E27FC236}">
                <a16:creationId xmlns:a16="http://schemas.microsoft.com/office/drawing/2014/main" id="{DC8DCD20-334A-47EC-9EA1-AE8F8E038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6213" y="6129339"/>
            <a:ext cx="27368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1200">
                <a:solidFill>
                  <a:srgbClr val="000000"/>
                </a:solidFill>
                <a:latin typeface="Calibri" panose="020F0502020204030204" pitchFamily="34" charset="0"/>
              </a:rPr>
              <a:t>Brain injury secondary transfer pathways</a:t>
            </a:r>
          </a:p>
        </p:txBody>
      </p:sp>
    </p:spTree>
    <p:extLst>
      <p:ext uri="{BB962C8B-B14F-4D97-AF65-F5344CB8AC3E}">
        <p14:creationId xmlns:p14="http://schemas.microsoft.com/office/powerpoint/2010/main" val="16491697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>
            <a:extLst>
              <a:ext uri="{FF2B5EF4-FFF2-40B4-BE49-F238E27FC236}">
                <a16:creationId xmlns:a16="http://schemas.microsoft.com/office/drawing/2014/main" id="{40DC22CF-0C78-4110-8107-68D37920C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1264" y="1585913"/>
            <a:ext cx="7443787" cy="369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1800">
                <a:solidFill>
                  <a:srgbClr val="000000"/>
                </a:solidFill>
              </a:rPr>
              <a:t>Network Co-ordination provides three key functions: </a:t>
            </a:r>
          </a:p>
          <a:p>
            <a:pPr algn="ctr">
              <a:spcBef>
                <a:spcPct val="0"/>
              </a:spcBef>
              <a:buNone/>
            </a:pPr>
            <a:endParaRPr lang="en-US" altLang="en-US" sz="180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Tx/>
              <a:buAutoNum type="arabicParenBoth"/>
            </a:pPr>
            <a:r>
              <a:rPr lang="en-US" altLang="en-US" sz="1800">
                <a:solidFill>
                  <a:srgbClr val="000000"/>
                </a:solidFill>
              </a:rPr>
              <a:t>co-ordination of components of the trauma system (from acute care through to rehabilitation);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1800">
                <a:solidFill>
                  <a:srgbClr val="000000"/>
                </a:solidFill>
              </a:rPr>
              <a:t> 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1800">
                <a:solidFill>
                  <a:srgbClr val="000000"/>
                </a:solidFill>
              </a:rPr>
              <a:t>(2) a dedicated 24/7 single point of telephone contact for healthcare professionals seeking access to immediate clinical advice, bed bureau functions related to critical care / specialist beds and access to a directory of services for complex injury and rehabilitation services;</a:t>
            </a:r>
          </a:p>
          <a:p>
            <a:pPr>
              <a:spcBef>
                <a:spcPct val="0"/>
              </a:spcBef>
              <a:buNone/>
            </a:pPr>
            <a:endParaRPr lang="en-US" altLang="en-US" sz="180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1800">
                <a:solidFill>
                  <a:srgbClr val="000000"/>
                </a:solidFill>
              </a:rPr>
              <a:t>(3) a means for monitoring patient flow and system performance (for professionals, patients and families).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3A2C792C-E344-4EFF-A465-E7B1C58868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1" y="304801"/>
            <a:ext cx="4778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altLang="en-US" sz="3600">
                <a:solidFill>
                  <a:srgbClr val="FFFFFF"/>
                </a:solidFill>
              </a:rPr>
              <a:t>Network Co-ordination</a:t>
            </a:r>
          </a:p>
        </p:txBody>
      </p:sp>
      <p:sp>
        <p:nvSpPr>
          <p:cNvPr id="48132" name="TextBox 3">
            <a:extLst>
              <a:ext uri="{FF2B5EF4-FFF2-40B4-BE49-F238E27FC236}">
                <a16:creationId xmlns:a16="http://schemas.microsoft.com/office/drawing/2014/main" id="{1AA0A177-2AF5-4EA8-92D3-29555F5E7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1" y="5253039"/>
            <a:ext cx="646271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  <a:buNone/>
            </a:pPr>
            <a:r>
              <a:rPr lang="en-US" altLang="en-US" sz="8000">
                <a:solidFill>
                  <a:srgbClr val="000000"/>
                </a:solidFill>
              </a:rPr>
              <a:t>03003303999</a:t>
            </a:r>
          </a:p>
        </p:txBody>
      </p:sp>
    </p:spTree>
    <p:extLst>
      <p:ext uri="{BB962C8B-B14F-4D97-AF65-F5344CB8AC3E}">
        <p14:creationId xmlns:p14="http://schemas.microsoft.com/office/powerpoint/2010/main" val="2343959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:a16="http://schemas.microsoft.com/office/drawing/2014/main" id="{789749EB-73FE-4B51-A0BE-CB3C60387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ea typeface="ＭＳ Ｐゴシック" panose="020B0600070205080204" pitchFamily="34" charset="-128"/>
              </a:rPr>
              <a:t>Key steps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9155" name="Content Placeholder 2">
            <a:extLst>
              <a:ext uri="{FF2B5EF4-FFF2-40B4-BE49-F238E27FC236}">
                <a16:creationId xmlns:a16="http://schemas.microsoft.com/office/drawing/2014/main" id="{08BBD279-43CF-473D-A9DF-1EA6B14EB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>
                <a:ea typeface="ＭＳ Ｐゴシック" panose="020B0600070205080204" pitchFamily="34" charset="-128"/>
              </a:rPr>
              <a:t>Road side trauma triage tool</a:t>
            </a:r>
          </a:p>
          <a:p>
            <a:endParaRPr lang="en-GB" altLang="en-US">
              <a:ea typeface="ＭＳ Ｐゴシック" panose="020B0600070205080204" pitchFamily="34" charset="-128"/>
            </a:endParaRPr>
          </a:p>
          <a:p>
            <a:r>
              <a:rPr lang="en-GB" altLang="en-US">
                <a:ea typeface="ＭＳ Ｐゴシック" panose="020B0600070205080204" pitchFamily="34" charset="-128"/>
              </a:rPr>
              <a:t>Inclusive – Just send</a:t>
            </a:r>
          </a:p>
          <a:p>
            <a:endParaRPr lang="en-GB" altLang="en-US">
              <a:ea typeface="ＭＳ Ｐゴシック" panose="020B0600070205080204" pitchFamily="34" charset="-128"/>
            </a:endParaRPr>
          </a:p>
          <a:p>
            <a:r>
              <a:rPr lang="en-GB" altLang="en-US">
                <a:ea typeface="ＭＳ Ｐゴシック" panose="020B0600070205080204" pitchFamily="34" charset="-128"/>
              </a:rPr>
              <a:t>Collect</a:t>
            </a:r>
          </a:p>
          <a:p>
            <a:endParaRPr lang="en-GB" altLang="en-US">
              <a:ea typeface="ＭＳ Ｐゴシック" panose="020B0600070205080204" pitchFamily="34" charset="-128"/>
            </a:endParaRPr>
          </a:p>
          <a:p>
            <a:r>
              <a:rPr lang="en-GB" altLang="en-US">
                <a:ea typeface="ＭＳ Ｐゴシック" panose="020B0600070205080204" pitchFamily="34" charset="-128"/>
              </a:rPr>
              <a:t>Imaging transfer - IEP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9156" name="Content Placeholder 3">
            <a:extLst>
              <a:ext uri="{FF2B5EF4-FFF2-40B4-BE49-F238E27FC236}">
                <a16:creationId xmlns:a16="http://schemas.microsoft.com/office/drawing/2014/main" id="{01C09D7A-F3D5-422C-AE06-B6C83887C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1" y="2636839"/>
            <a:ext cx="39147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9172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4">
            <a:extLst>
              <a:ext uri="{FF2B5EF4-FFF2-40B4-BE49-F238E27FC236}">
                <a16:creationId xmlns:a16="http://schemas.microsoft.com/office/drawing/2014/main" id="{E417E204-7D8D-4D8E-94DE-CAA4D30D2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4288" y="1738313"/>
            <a:ext cx="34734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endParaRPr lang="en-US" altLang="en-US" sz="1600">
              <a:solidFill>
                <a:srgbClr val="000000"/>
              </a:solidFill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altLang="en-US" sz="3600">
                <a:solidFill>
                  <a:srgbClr val="000000"/>
                </a:solidFill>
              </a:rPr>
              <a:t>Major Trauma Centre</a:t>
            </a:r>
          </a:p>
          <a:p>
            <a:pPr algn="ctr">
              <a:spcBef>
                <a:spcPct val="0"/>
              </a:spcBef>
              <a:buNone/>
            </a:pPr>
            <a:endParaRPr lang="en-US" altLang="en-US" sz="3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0383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Content Placeholder 3">
            <a:extLst>
              <a:ext uri="{FF2B5EF4-FFF2-40B4-BE49-F238E27FC236}">
                <a16:creationId xmlns:a16="http://schemas.microsoft.com/office/drawing/2014/main" id="{DF1A425C-A5B3-44CD-995C-E5BF8E7D94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6" y="1509714"/>
            <a:ext cx="8569325" cy="4846637"/>
          </a:xfrm>
        </p:spPr>
      </p:pic>
      <p:sp>
        <p:nvSpPr>
          <p:cNvPr id="53251" name="Rectangle 3">
            <a:extLst>
              <a:ext uri="{FF2B5EF4-FFF2-40B4-BE49-F238E27FC236}">
                <a16:creationId xmlns:a16="http://schemas.microsoft.com/office/drawing/2014/main" id="{B0788BB2-4E0A-4EB7-9F28-7C2BA85C7F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313" y="214313"/>
            <a:ext cx="33401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altLang="en-US" sz="3600">
                <a:solidFill>
                  <a:srgbClr val="FFFFFF"/>
                </a:solidFill>
              </a:rPr>
              <a:t>Implementation</a:t>
            </a:r>
          </a:p>
        </p:txBody>
      </p:sp>
    </p:spTree>
    <p:extLst>
      <p:ext uri="{BB962C8B-B14F-4D97-AF65-F5344CB8AC3E}">
        <p14:creationId xmlns:p14="http://schemas.microsoft.com/office/powerpoint/2010/main" val="42699036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CAFA4-0DAA-4A0C-8AB7-43DEA2FE0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57348" name="Picture 4">
            <a:extLst>
              <a:ext uri="{FF2B5EF4-FFF2-40B4-BE49-F238E27FC236}">
                <a16:creationId xmlns:a16="http://schemas.microsoft.com/office/drawing/2014/main" id="{427E70DA-0412-4D32-A64E-731C0119D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2" y="134710"/>
            <a:ext cx="6223907" cy="6471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25186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CA7DE-1DA9-4EDE-AB21-7968C44EF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8371" name="Content Placeholder 2">
            <a:extLst>
              <a:ext uri="{FF2B5EF4-FFF2-40B4-BE49-F238E27FC236}">
                <a16:creationId xmlns:a16="http://schemas.microsoft.com/office/drawing/2014/main" id="{7B280C9E-9798-4002-8D9E-1088DF03B7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8372" name="Picture 3">
            <a:extLst>
              <a:ext uri="{FF2B5EF4-FFF2-40B4-BE49-F238E27FC236}">
                <a16:creationId xmlns:a16="http://schemas.microsoft.com/office/drawing/2014/main" id="{F59DEA72-D00A-460D-ACAC-9AFCF79C8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344" y="116633"/>
            <a:ext cx="9628879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13CD0A-6BFC-4B83-8D7D-61DDC8B33B86}"/>
              </a:ext>
            </a:extLst>
          </p:cNvPr>
          <p:cNvSpPr txBox="1"/>
          <p:nvPr/>
        </p:nvSpPr>
        <p:spPr>
          <a:xfrm>
            <a:off x="4655840" y="1700808"/>
            <a:ext cx="72008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737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062FBE-74C1-409F-83F0-9C3D1499338F}"/>
              </a:ext>
            </a:extLst>
          </p:cNvPr>
          <p:cNvSpPr txBox="1"/>
          <p:nvPr/>
        </p:nvSpPr>
        <p:spPr>
          <a:xfrm>
            <a:off x="7816378" y="1728788"/>
            <a:ext cx="5693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844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D80BAE-80F6-4E00-A9C0-5E869045AC33}"/>
              </a:ext>
            </a:extLst>
          </p:cNvPr>
          <p:cNvSpPr txBox="1"/>
          <p:nvPr/>
        </p:nvSpPr>
        <p:spPr>
          <a:xfrm>
            <a:off x="4653781" y="1347312"/>
            <a:ext cx="69762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136</a:t>
            </a:r>
            <a:r>
              <a:rPr lang="en-GB" dirty="0"/>
              <a:t>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2B6C6F-3CC6-40D2-B8B0-DA3ED2BA35CF}"/>
              </a:ext>
            </a:extLst>
          </p:cNvPr>
          <p:cNvSpPr txBox="1"/>
          <p:nvPr/>
        </p:nvSpPr>
        <p:spPr>
          <a:xfrm>
            <a:off x="7855986" y="1365450"/>
            <a:ext cx="4411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79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DA60EA-EEC7-48AB-B265-9412B02AEEAE}"/>
              </a:ext>
            </a:extLst>
          </p:cNvPr>
          <p:cNvSpPr txBox="1"/>
          <p:nvPr/>
        </p:nvSpPr>
        <p:spPr>
          <a:xfrm>
            <a:off x="4653781" y="3828019"/>
            <a:ext cx="44114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D94C49-EB18-47FB-88FC-AC6DC4D1626C}"/>
              </a:ext>
            </a:extLst>
          </p:cNvPr>
          <p:cNvSpPr txBox="1"/>
          <p:nvPr/>
        </p:nvSpPr>
        <p:spPr>
          <a:xfrm>
            <a:off x="7791865" y="3846038"/>
            <a:ext cx="56938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175</a:t>
            </a:r>
          </a:p>
        </p:txBody>
      </p:sp>
    </p:spTree>
    <p:extLst>
      <p:ext uri="{BB962C8B-B14F-4D97-AF65-F5344CB8AC3E}">
        <p14:creationId xmlns:p14="http://schemas.microsoft.com/office/powerpoint/2010/main" val="643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8A797-226B-4E2E-85B9-3D174AAE3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07E54-2BD6-4809-9DCA-8669CE7FB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71F871-6BC1-4023-ACA8-86589F29E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96" y="207029"/>
            <a:ext cx="4574360" cy="4446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4322C0-EDF3-4980-97BB-62673A7A1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616" y="1700808"/>
            <a:ext cx="5248582" cy="2952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B20754-EC23-4D1C-B758-4E4524E8371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-312712" y="53023"/>
            <a:ext cx="9433048" cy="67142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861E1E-B4CF-43DC-8047-EF9742961D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3832" y="846138"/>
            <a:ext cx="7386886" cy="554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32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4A5C6-B50F-41C9-8185-7F8ACBEE1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TEMPO</a:t>
            </a:r>
          </a:p>
        </p:txBody>
      </p:sp>
      <p:pic>
        <p:nvPicPr>
          <p:cNvPr id="59395" name="Content Placeholder 3" descr="Screen Clipping">
            <a:extLst>
              <a:ext uri="{FF2B5EF4-FFF2-40B4-BE49-F238E27FC236}">
                <a16:creationId xmlns:a16="http://schemas.microsoft.com/office/drawing/2014/main" id="{3DCDE4CA-F385-41EE-AC7A-BE7CCF2D95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9414" y="1557339"/>
            <a:ext cx="8893175" cy="5170487"/>
          </a:xfrm>
        </p:spPr>
      </p:pic>
    </p:spTree>
    <p:extLst>
      <p:ext uri="{BB962C8B-B14F-4D97-AF65-F5344CB8AC3E}">
        <p14:creationId xmlns:p14="http://schemas.microsoft.com/office/powerpoint/2010/main" val="3728407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69557-3607-4C02-96C7-9FE66EF45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3182144" cy="1143000"/>
          </a:xfrm>
        </p:spPr>
        <p:txBody>
          <a:bodyPr/>
          <a:lstStyle/>
          <a:p>
            <a:r>
              <a:rPr lang="en-GB" dirty="0"/>
              <a:t>1 of 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73DE3-7746-4B52-9654-B1AB79D26E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8DE3D0-CCE9-4495-B5D2-B7A71F9F2F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46"/>
          <a:stretch/>
        </p:blipFill>
        <p:spPr>
          <a:xfrm>
            <a:off x="4203302" y="2656"/>
            <a:ext cx="4773018" cy="683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0062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7C6E9-135F-47F6-B60F-EEA287CDD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GB" dirty="0"/>
              <a:t>MTOS</a:t>
            </a:r>
          </a:p>
        </p:txBody>
      </p:sp>
      <p:sp>
        <p:nvSpPr>
          <p:cNvPr id="58371" name="Content Placeholder 2">
            <a:extLst>
              <a:ext uri="{FF2B5EF4-FFF2-40B4-BE49-F238E27FC236}">
                <a16:creationId xmlns:a16="http://schemas.microsoft.com/office/drawing/2014/main" id="{1F745214-10B3-4C0F-B6D5-DD71F5E14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8813" y="933450"/>
            <a:ext cx="8229600" cy="4967288"/>
          </a:xfrm>
        </p:spPr>
        <p:txBody>
          <a:bodyPr/>
          <a:lstStyle/>
          <a:p>
            <a:r>
              <a:rPr lang="en-GB" altLang="en-US"/>
              <a:t>Major trauma outreach service</a:t>
            </a:r>
          </a:p>
        </p:txBody>
      </p:sp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id="{B7A7615D-631F-4CFA-AC13-00FBC7083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40" y="1454072"/>
            <a:ext cx="4968552" cy="36408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8373" name="Picture 4">
            <a:extLst>
              <a:ext uri="{FF2B5EF4-FFF2-40B4-BE49-F238E27FC236}">
                <a16:creationId xmlns:a16="http://schemas.microsoft.com/office/drawing/2014/main" id="{B5925826-2641-4FC8-AC07-9AE8A7185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800" y="115889"/>
            <a:ext cx="2547938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1F223E-1FF8-443D-8EAA-1628B17BF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5803" y="2978038"/>
            <a:ext cx="5383521" cy="35865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4482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>
            <a:extLst>
              <a:ext uri="{FF2B5EF4-FFF2-40B4-BE49-F238E27FC236}">
                <a16:creationId xmlns:a16="http://schemas.microsoft.com/office/drawing/2014/main" id="{77225F93-AAEA-4B1E-96CE-1C105A77A6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FF"/>
                </a:solidFill>
                <a:ea typeface="ＭＳ Ｐゴシック" panose="020B0600070205080204" pitchFamily="34" charset="-128"/>
              </a:rPr>
              <a:t>Clinical performance</a:t>
            </a:r>
          </a:p>
        </p:txBody>
      </p:sp>
      <p:pic>
        <p:nvPicPr>
          <p:cNvPr id="61443" name="Picture 7" descr="cam_uni_hospitals_process_large.png">
            <a:extLst>
              <a:ext uri="{FF2B5EF4-FFF2-40B4-BE49-F238E27FC236}">
                <a16:creationId xmlns:a16="http://schemas.microsoft.com/office/drawing/2014/main" id="{C618EE52-18EE-4478-9A4C-2E92A8AE1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88" y="6302375"/>
            <a:ext cx="3251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Rectangle 3">
            <a:extLst>
              <a:ext uri="{FF2B5EF4-FFF2-40B4-BE49-F238E27FC236}">
                <a16:creationId xmlns:a16="http://schemas.microsoft.com/office/drawing/2014/main" id="{A86BD81C-F9C9-4651-A439-522C2D28EC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1" y="411164"/>
            <a:ext cx="42449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3200">
                <a:solidFill>
                  <a:srgbClr val="000000"/>
                </a:solidFill>
                <a:ea typeface="ＭＳ Ｐゴシック" panose="020B0600070205080204" pitchFamily="34" charset="-128"/>
              </a:rPr>
              <a:t>So how are we doing?</a:t>
            </a:r>
          </a:p>
        </p:txBody>
      </p:sp>
      <p:sp>
        <p:nvSpPr>
          <p:cNvPr id="61445" name="Line 7">
            <a:extLst>
              <a:ext uri="{FF2B5EF4-FFF2-40B4-BE49-F238E27FC236}">
                <a16:creationId xmlns:a16="http://schemas.microsoft.com/office/drawing/2014/main" id="{58ACAD27-FCD8-41A3-A44D-9ED5FF31741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8214" y="1219200"/>
            <a:ext cx="7920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GB">
              <a:solidFill>
                <a:prstClr val="black"/>
              </a:solidFill>
            </a:endParaRPr>
          </a:p>
        </p:txBody>
      </p:sp>
      <p:pic>
        <p:nvPicPr>
          <p:cNvPr id="61446" name="Content Placeholder 4" descr="dlw-lifesavers-comp2.JPG">
            <a:extLst>
              <a:ext uri="{FF2B5EF4-FFF2-40B4-BE49-F238E27FC236}">
                <a16:creationId xmlns:a16="http://schemas.microsoft.com/office/drawing/2014/main" id="{221596C6-66A0-42A9-B7A0-BCCC34A954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" b="-270"/>
          <a:stretch>
            <a:fillRect/>
          </a:stretch>
        </p:blipFill>
        <p:spPr bwMode="auto">
          <a:xfrm>
            <a:off x="2286000" y="1752600"/>
            <a:ext cx="7519988" cy="3581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8033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>
            <a:extLst>
              <a:ext uri="{FF2B5EF4-FFF2-40B4-BE49-F238E27FC236}">
                <a16:creationId xmlns:a16="http://schemas.microsoft.com/office/drawing/2014/main" id="{8FE7E5E2-1ADB-4151-8E50-5BAA1F294B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en-US">
              <a:ea typeface="ＭＳ Ｐゴシック" panose="020B0600070205080204" pitchFamily="34" charset="-128"/>
            </a:endParaRPr>
          </a:p>
        </p:txBody>
      </p:sp>
      <p:sp>
        <p:nvSpPr>
          <p:cNvPr id="64515" name="Content Placeholder 2">
            <a:extLst>
              <a:ext uri="{FF2B5EF4-FFF2-40B4-BE49-F238E27FC236}">
                <a16:creationId xmlns:a16="http://schemas.microsoft.com/office/drawing/2014/main" id="{75EC7C54-2C32-4CDE-AAC1-3F8C9C0A04A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GB" altLang="en-US">
              <a:ea typeface="ＭＳ Ｐゴシック" panose="020B0600070205080204" pitchFamily="34" charset="-128"/>
            </a:endParaRPr>
          </a:p>
        </p:txBody>
      </p:sp>
      <p:pic>
        <p:nvPicPr>
          <p:cNvPr id="64516" name="Picture 3">
            <a:extLst>
              <a:ext uri="{FF2B5EF4-FFF2-40B4-BE49-F238E27FC236}">
                <a16:creationId xmlns:a16="http://schemas.microsoft.com/office/drawing/2014/main" id="{F24C2B58-8DEF-476A-8499-BF87ADCAA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714" y="274639"/>
            <a:ext cx="8334375" cy="624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04500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leg">
            <a:extLst>
              <a:ext uri="{FF2B5EF4-FFF2-40B4-BE49-F238E27FC236}">
                <a16:creationId xmlns:a16="http://schemas.microsoft.com/office/drawing/2014/main" id="{44D56A50-3779-4CF5-8FA4-288BB0564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9" y="487363"/>
            <a:ext cx="7248525" cy="618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5">
            <a:extLst>
              <a:ext uri="{FF2B5EF4-FFF2-40B4-BE49-F238E27FC236}">
                <a16:creationId xmlns:a16="http://schemas.microsoft.com/office/drawing/2014/main" id="{14C92384-7B86-4CC3-9278-7D3EA5454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2613" y="487364"/>
            <a:ext cx="431800" cy="63706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91430" tIns="45716" rIns="91430" bIns="45716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>
              <a:solidFill>
                <a:srgbClr val="000000"/>
              </a:solidFill>
              <a:latin typeface="HelveticaNeue LT 45 Lt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7733866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CD108AB-584B-4D9A-882B-5E5C43372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66023">
            <a:off x="2022476" y="1735138"/>
            <a:ext cx="5908675" cy="2487612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7AB6DF-273A-43B3-8697-A2BC9BA59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0453">
            <a:off x="5002213" y="1173164"/>
            <a:ext cx="5129212" cy="476408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E8FBE6-7649-4BAB-927F-9609B9D1E4AD}"/>
              </a:ext>
            </a:extLst>
          </p:cNvPr>
          <p:cNvSpPr txBox="1"/>
          <p:nvPr/>
        </p:nvSpPr>
        <p:spPr>
          <a:xfrm>
            <a:off x="7175501" y="549276"/>
            <a:ext cx="1211263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36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10872210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D5378-06DC-41E4-AA4F-4FDF5A192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GB"/>
          </a:p>
        </p:txBody>
      </p:sp>
      <p:pic>
        <p:nvPicPr>
          <p:cNvPr id="41987" name="Content Placeholder 3" descr="Screen Clipping">
            <a:extLst>
              <a:ext uri="{FF2B5EF4-FFF2-40B4-BE49-F238E27FC236}">
                <a16:creationId xmlns:a16="http://schemas.microsoft.com/office/drawing/2014/main" id="{5624CB3B-8527-41AA-8C63-CFBB779268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7975" y="115889"/>
            <a:ext cx="9036050" cy="2390775"/>
          </a:xfrm>
        </p:spPr>
      </p:pic>
      <p:pic>
        <p:nvPicPr>
          <p:cNvPr id="41988" name="Picture 4" descr="Screen Clipping">
            <a:extLst>
              <a:ext uri="{FF2B5EF4-FFF2-40B4-BE49-F238E27FC236}">
                <a16:creationId xmlns:a16="http://schemas.microsoft.com/office/drawing/2014/main" id="{6FF0DFCD-5BA7-4FAA-9C4C-842B3939AB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75" y="2508250"/>
            <a:ext cx="149225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 descr="Screen Clipping">
            <a:extLst>
              <a:ext uri="{FF2B5EF4-FFF2-40B4-BE49-F238E27FC236}">
                <a16:creationId xmlns:a16="http://schemas.microsoft.com/office/drawing/2014/main" id="{5D446F10-46D6-4C5C-98D6-38E3DABD50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/>
          <a:stretch>
            <a:fillRect/>
          </a:stretch>
        </p:blipFill>
        <p:spPr bwMode="auto">
          <a:xfrm>
            <a:off x="2992438" y="3357564"/>
            <a:ext cx="7675562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TextBox 6">
            <a:extLst>
              <a:ext uri="{FF2B5EF4-FFF2-40B4-BE49-F238E27FC236}">
                <a16:creationId xmlns:a16="http://schemas.microsoft.com/office/drawing/2014/main" id="{2DE7EBDA-F73A-4812-B43D-2D24418CA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0226" y="3355976"/>
            <a:ext cx="2874963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GB" altLang="en-US" sz="1200">
              <a:solidFill>
                <a:srgbClr val="FFFFFF"/>
              </a:solidFill>
            </a:endParaRPr>
          </a:p>
        </p:txBody>
      </p:sp>
      <p:pic>
        <p:nvPicPr>
          <p:cNvPr id="41991" name="Picture 8">
            <a:extLst>
              <a:ext uri="{FF2B5EF4-FFF2-40B4-BE49-F238E27FC236}">
                <a16:creationId xmlns:a16="http://schemas.microsoft.com/office/drawing/2014/main" id="{C6DA9B4D-F337-4DB0-910C-EFC21A60F2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89" y="3860800"/>
            <a:ext cx="4668837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2" name="Rectangle 2">
            <a:extLst>
              <a:ext uri="{FF2B5EF4-FFF2-40B4-BE49-F238E27FC236}">
                <a16:creationId xmlns:a16="http://schemas.microsoft.com/office/drawing/2014/main" id="{0643FFEC-87B8-4A27-AE20-A15781985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9138" y="6381750"/>
            <a:ext cx="31688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i="1">
                <a:solidFill>
                  <a:srgbClr val="FFFFFF"/>
                </a:solidFill>
                <a:latin typeface="Univers45Light,BoldItalic"/>
              </a:rPr>
              <a:t>Bone Joint J </a:t>
            </a:r>
            <a:r>
              <a:rPr lang="en-GB" altLang="en-US">
                <a:solidFill>
                  <a:srgbClr val="FFFFFF"/>
                </a:solidFill>
                <a:latin typeface="Univers45Light,Bold"/>
              </a:rPr>
              <a:t>2016;98-B:1253–61</a:t>
            </a:r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7178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CE4D8-1D1A-4F77-952A-3E9DC7728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pic>
        <p:nvPicPr>
          <p:cNvPr id="65539" name="Content Placeholder 3" descr="Screen Clipping">
            <a:extLst>
              <a:ext uri="{FF2B5EF4-FFF2-40B4-BE49-F238E27FC236}">
                <a16:creationId xmlns:a16="http://schemas.microsoft.com/office/drawing/2014/main" id="{96E9AD02-9768-4407-820E-6A36C4AED8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7975" y="115889"/>
            <a:ext cx="9036050" cy="2390775"/>
          </a:xfrm>
        </p:spPr>
      </p:pic>
      <p:pic>
        <p:nvPicPr>
          <p:cNvPr id="65540" name="Picture 4" descr="Screen Clipping">
            <a:extLst>
              <a:ext uri="{FF2B5EF4-FFF2-40B4-BE49-F238E27FC236}">
                <a16:creationId xmlns:a16="http://schemas.microsoft.com/office/drawing/2014/main" id="{42815B09-A734-443D-B481-AAAC48244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75" y="2508250"/>
            <a:ext cx="149225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Rectangle 2">
            <a:extLst>
              <a:ext uri="{FF2B5EF4-FFF2-40B4-BE49-F238E27FC236}">
                <a16:creationId xmlns:a16="http://schemas.microsoft.com/office/drawing/2014/main" id="{4821EFB1-A736-40DD-9C74-6E5DE06D2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9138" y="6381750"/>
            <a:ext cx="31688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i="1">
                <a:solidFill>
                  <a:srgbClr val="FFFFFF"/>
                </a:solidFill>
                <a:latin typeface="Univers45Light,BoldItalic"/>
              </a:rPr>
              <a:t>Bone Joint J </a:t>
            </a:r>
            <a:r>
              <a:rPr lang="en-GB" altLang="en-US">
                <a:solidFill>
                  <a:srgbClr val="FFFFFF"/>
                </a:solidFill>
                <a:latin typeface="Univers45Light,Bold"/>
              </a:rPr>
              <a:t>2016;98-B:1253–61</a:t>
            </a:r>
            <a:endParaRPr lang="en-GB" altLang="en-US">
              <a:solidFill>
                <a:srgbClr val="FFFFFF"/>
              </a:solidFill>
            </a:endParaRPr>
          </a:p>
        </p:txBody>
      </p:sp>
      <p:pic>
        <p:nvPicPr>
          <p:cNvPr id="65542" name="Picture 7" descr="Screen Clipping">
            <a:extLst>
              <a:ext uri="{FF2B5EF4-FFF2-40B4-BE49-F238E27FC236}">
                <a16:creationId xmlns:a16="http://schemas.microsoft.com/office/drawing/2014/main" id="{0A070E94-D83D-42A5-A528-C90D82F44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827339"/>
            <a:ext cx="7672388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FCFAAB-BCF2-4D95-AE65-FA6BC0DBF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76" y="4889500"/>
            <a:ext cx="3584575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7B89E2-8911-4407-B4E5-27AD56EE9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638" y="5949951"/>
            <a:ext cx="1331912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5" name="Picture 11" descr="Screen Clipping">
            <a:extLst>
              <a:ext uri="{FF2B5EF4-FFF2-40B4-BE49-F238E27FC236}">
                <a16:creationId xmlns:a16="http://schemas.microsoft.com/office/drawing/2014/main" id="{10E6AA2A-2A23-4E0C-AB50-6C576F0CF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00" y="3819526"/>
            <a:ext cx="750093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5D9A75-0446-46E6-A724-8FED56C6E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897439"/>
            <a:ext cx="4027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>
                <a:solidFill>
                  <a:srgbClr val="FFFFFF"/>
                </a:solidFill>
              </a:rPr>
              <a:t>96% of triage positive Consultant TTL</a:t>
            </a:r>
          </a:p>
        </p:txBody>
      </p:sp>
    </p:spTree>
    <p:extLst>
      <p:ext uri="{BB962C8B-B14F-4D97-AF65-F5344CB8AC3E}">
        <p14:creationId xmlns:p14="http://schemas.microsoft.com/office/powerpoint/2010/main" val="406598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21FB-90D3-492B-B64F-C346708FE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pic>
        <p:nvPicPr>
          <p:cNvPr id="70659" name="Content Placeholder 3" descr="Screen Clipping">
            <a:extLst>
              <a:ext uri="{FF2B5EF4-FFF2-40B4-BE49-F238E27FC236}">
                <a16:creationId xmlns:a16="http://schemas.microsoft.com/office/drawing/2014/main" id="{8F5E08E4-8FB4-48E0-B383-4D355F2641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7975" y="115889"/>
            <a:ext cx="9036050" cy="2390775"/>
          </a:xfrm>
        </p:spPr>
      </p:pic>
      <p:pic>
        <p:nvPicPr>
          <p:cNvPr id="70660" name="Picture 4" descr="Screen Clipping">
            <a:extLst>
              <a:ext uri="{FF2B5EF4-FFF2-40B4-BE49-F238E27FC236}">
                <a16:creationId xmlns:a16="http://schemas.microsoft.com/office/drawing/2014/main" id="{3F6FECE9-6E0E-41E8-8C52-7F9769DCC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75" y="2508250"/>
            <a:ext cx="149225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1" name="Rectangle 2">
            <a:extLst>
              <a:ext uri="{FF2B5EF4-FFF2-40B4-BE49-F238E27FC236}">
                <a16:creationId xmlns:a16="http://schemas.microsoft.com/office/drawing/2014/main" id="{7410E672-1F95-4A69-A4D0-3BCFB8888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9138" y="6381750"/>
            <a:ext cx="31688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i="1">
                <a:solidFill>
                  <a:srgbClr val="FFFFFF"/>
                </a:solidFill>
                <a:latin typeface="Univers45Light,BoldItalic"/>
              </a:rPr>
              <a:t>Bone Joint J </a:t>
            </a:r>
            <a:r>
              <a:rPr lang="en-GB" altLang="en-US">
                <a:solidFill>
                  <a:srgbClr val="FFFFFF"/>
                </a:solidFill>
                <a:latin typeface="Univers45Light,Bold"/>
              </a:rPr>
              <a:t>2016;98-B:1253–61</a:t>
            </a:r>
            <a:endParaRPr lang="en-GB" altLang="en-US">
              <a:solidFill>
                <a:srgbClr val="FFFFFF"/>
              </a:solidFill>
            </a:endParaRPr>
          </a:p>
        </p:txBody>
      </p:sp>
      <p:pic>
        <p:nvPicPr>
          <p:cNvPr id="70662" name="Picture 6" descr="Screen Clipping">
            <a:extLst>
              <a:ext uri="{FF2B5EF4-FFF2-40B4-BE49-F238E27FC236}">
                <a16:creationId xmlns:a16="http://schemas.microsoft.com/office/drawing/2014/main" id="{3DEDF818-520C-417A-B507-D2BF8B80A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5" y="3138488"/>
            <a:ext cx="7532688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8">
            <a:extLst>
              <a:ext uri="{FF2B5EF4-FFF2-40B4-BE49-F238E27FC236}">
                <a16:creationId xmlns:a16="http://schemas.microsoft.com/office/drawing/2014/main" id="{EA7BC179-A2AF-41AA-9792-6AD0435B9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6" y="3140076"/>
            <a:ext cx="300831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7591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275F8-3E49-4365-B0C8-A7AB28B94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GB"/>
          </a:p>
        </p:txBody>
      </p:sp>
      <p:pic>
        <p:nvPicPr>
          <p:cNvPr id="43011" name="Content Placeholder 3" descr="Screen Clipping">
            <a:extLst>
              <a:ext uri="{FF2B5EF4-FFF2-40B4-BE49-F238E27FC236}">
                <a16:creationId xmlns:a16="http://schemas.microsoft.com/office/drawing/2014/main" id="{66832F81-8B20-4A8F-AA7D-206076DBA3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7975" y="115889"/>
            <a:ext cx="9036050" cy="2390775"/>
          </a:xfrm>
        </p:spPr>
      </p:pic>
      <p:pic>
        <p:nvPicPr>
          <p:cNvPr id="43012" name="Picture 4" descr="Screen Clipping">
            <a:extLst>
              <a:ext uri="{FF2B5EF4-FFF2-40B4-BE49-F238E27FC236}">
                <a16:creationId xmlns:a16="http://schemas.microsoft.com/office/drawing/2014/main" id="{0B1A9FB0-E136-4508-ABEF-0E14327431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75" y="2508250"/>
            <a:ext cx="149225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Rectangle 2">
            <a:extLst>
              <a:ext uri="{FF2B5EF4-FFF2-40B4-BE49-F238E27FC236}">
                <a16:creationId xmlns:a16="http://schemas.microsoft.com/office/drawing/2014/main" id="{AF7F1D01-16DC-44CF-9B29-1E26C7719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9138" y="6381750"/>
            <a:ext cx="31688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i="1">
                <a:solidFill>
                  <a:srgbClr val="FFFFFF"/>
                </a:solidFill>
                <a:latin typeface="Univers45Light,BoldItalic"/>
              </a:rPr>
              <a:t>Bone Joint J </a:t>
            </a:r>
            <a:r>
              <a:rPr lang="en-GB" altLang="en-US">
                <a:solidFill>
                  <a:srgbClr val="FFFFFF"/>
                </a:solidFill>
                <a:latin typeface="Univers45Light,Bold"/>
              </a:rPr>
              <a:t>2016;98-B:1253–61</a:t>
            </a:r>
            <a:endParaRPr lang="en-GB" altLang="en-US">
              <a:solidFill>
                <a:srgbClr val="FFFFFF"/>
              </a:solidFill>
            </a:endParaRPr>
          </a:p>
        </p:txBody>
      </p:sp>
      <p:pic>
        <p:nvPicPr>
          <p:cNvPr id="43014" name="Picture 5" descr="Screen Clipping">
            <a:extLst>
              <a:ext uri="{FF2B5EF4-FFF2-40B4-BE49-F238E27FC236}">
                <a16:creationId xmlns:a16="http://schemas.microsoft.com/office/drawing/2014/main" id="{690CA6BA-2783-4422-B4AE-1465AD70FE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9" y="2490788"/>
            <a:ext cx="7697787" cy="367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14375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A2E97-BE36-4FE9-A901-1EB15BF93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Mischief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5931E-F3CC-49E1-8CB8-1395D089E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268413"/>
            <a:ext cx="8229600" cy="5040312"/>
          </a:xfrm>
        </p:spPr>
        <p:txBody>
          <a:bodyPr/>
          <a:lstStyle/>
          <a:p>
            <a:pPr>
              <a:defRPr/>
            </a:pPr>
            <a:r>
              <a:rPr lang="en-US" dirty="0"/>
              <a:t>Network teething</a:t>
            </a:r>
          </a:p>
          <a:p>
            <a:pPr lvl="1">
              <a:defRPr/>
            </a:pPr>
            <a:r>
              <a:rPr lang="en-US" dirty="0"/>
              <a:t>ED network review</a:t>
            </a:r>
          </a:p>
          <a:p>
            <a:pPr lvl="1">
              <a:defRPr/>
            </a:pPr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Thursday month</a:t>
            </a:r>
          </a:p>
          <a:p>
            <a:pPr lvl="1">
              <a:defRPr/>
            </a:pPr>
            <a:r>
              <a:rPr lang="en-US" dirty="0"/>
              <a:t>Simon Lewis</a:t>
            </a:r>
          </a:p>
          <a:p>
            <a:pPr>
              <a:defRPr/>
            </a:pPr>
            <a:r>
              <a:rPr lang="en-US" dirty="0"/>
              <a:t>Lost legs</a:t>
            </a:r>
          </a:p>
          <a:p>
            <a:pPr>
              <a:defRPr/>
            </a:pPr>
            <a:endParaRPr lang="en-US" dirty="0"/>
          </a:p>
          <a:p>
            <a:pPr marL="136525" indent="0">
              <a:buNone/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815E26-F772-4847-8B7B-284A9F79D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6" y="2205038"/>
            <a:ext cx="4587875" cy="400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777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B9767-7F72-4606-8CF7-97D21E739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GB"/>
          </a:p>
        </p:txBody>
      </p:sp>
      <p:pic>
        <p:nvPicPr>
          <p:cNvPr id="39939" name="Content Placeholder 3" descr="Screen Clipping">
            <a:extLst>
              <a:ext uri="{FF2B5EF4-FFF2-40B4-BE49-F238E27FC236}">
                <a16:creationId xmlns:a16="http://schemas.microsoft.com/office/drawing/2014/main" id="{A3D8FD3F-1904-4A74-826E-362FDEC313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55843" y="394735"/>
            <a:ext cx="8504238" cy="4968875"/>
          </a:xfrm>
        </p:spPr>
      </p:pic>
      <p:pic>
        <p:nvPicPr>
          <p:cNvPr id="39940" name="Picture 5" descr="Screen Clipping">
            <a:extLst>
              <a:ext uri="{FF2B5EF4-FFF2-40B4-BE49-F238E27FC236}">
                <a16:creationId xmlns:a16="http://schemas.microsoft.com/office/drawing/2014/main" id="{65471029-DFEE-45A3-B710-E690F3DF3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373688"/>
            <a:ext cx="4254500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6FFFA9-615A-4942-8DEE-EB532783B566}"/>
              </a:ext>
            </a:extLst>
          </p:cNvPr>
          <p:cNvSpPr txBox="1"/>
          <p:nvPr/>
        </p:nvSpPr>
        <p:spPr>
          <a:xfrm>
            <a:off x="8040688" y="1989139"/>
            <a:ext cx="2070100" cy="11080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6600" b="1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</a:t>
            </a:r>
            <a:endParaRPr lang="en-GB" b="1" dirty="0">
              <a:solidFill>
                <a:srgbClr val="0808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40741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CD080C-EEE2-4627-A22C-D7C2B49B68D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47328" y="76423"/>
            <a:ext cx="12144672" cy="67815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8B233F-AE97-4690-8873-D01D5DE12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E45BD4-97C3-4F28-854F-55C9D91F67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00" r="9515" b="15350"/>
          <a:stretch/>
        </p:blipFill>
        <p:spPr>
          <a:xfrm>
            <a:off x="3819150" y="17148"/>
            <a:ext cx="4601028" cy="328498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5144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354FDB-B0B9-4D91-8A82-DA5B2DB050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12201" t="7948"/>
          <a:stretch/>
        </p:blipFill>
        <p:spPr>
          <a:xfrm>
            <a:off x="13072" y="40886"/>
            <a:ext cx="12192000" cy="6862192"/>
          </a:xfrm>
          <a:prstGeom prst="rect">
            <a:avLst/>
          </a:prstGeom>
        </p:spPr>
      </p:pic>
      <p:pic>
        <p:nvPicPr>
          <p:cNvPr id="8" name="Picture 7" descr="A screen shot of a social media post&#10;&#10;Description automatically generated">
            <a:extLst>
              <a:ext uri="{FF2B5EF4-FFF2-40B4-BE49-F238E27FC236}">
                <a16:creationId xmlns:a16="http://schemas.microsoft.com/office/drawing/2014/main" id="{AE320D15-0A45-41F3-A124-65F22974AF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982" y="40886"/>
            <a:ext cx="5708018" cy="1296144"/>
          </a:xfrm>
          <a:prstGeom prst="rect">
            <a:avLst/>
          </a:prstGeom>
        </p:spPr>
      </p:pic>
      <p:pic>
        <p:nvPicPr>
          <p:cNvPr id="11" name="Picture 10" descr="A picture containing indoor, table, photo, bird&#10;&#10;Description automatically generated">
            <a:extLst>
              <a:ext uri="{FF2B5EF4-FFF2-40B4-BE49-F238E27FC236}">
                <a16:creationId xmlns:a16="http://schemas.microsoft.com/office/drawing/2014/main" id="{1707098B-C7CF-420C-B9A9-1429EAA808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6" y="0"/>
            <a:ext cx="5422483" cy="132844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8D299D4-5573-4359-A01D-ED5425B832FD}"/>
              </a:ext>
            </a:extLst>
          </p:cNvPr>
          <p:cNvSpPr/>
          <p:nvPr/>
        </p:nvSpPr>
        <p:spPr>
          <a:xfrm>
            <a:off x="2639616" y="6488668"/>
            <a:ext cx="3155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Injury. 2015 Feb;46(2):384-7.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5727E0-8E15-49AF-99FB-C4C5A6BF0404}"/>
              </a:ext>
            </a:extLst>
          </p:cNvPr>
          <p:cNvSpPr/>
          <p:nvPr/>
        </p:nvSpPr>
        <p:spPr>
          <a:xfrm>
            <a:off x="8912780" y="6533746"/>
            <a:ext cx="3309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Injury. 2015 Oct;46(10):1975-7</a:t>
            </a:r>
          </a:p>
        </p:txBody>
      </p:sp>
    </p:spTree>
    <p:extLst>
      <p:ext uri="{BB962C8B-B14F-4D97-AF65-F5344CB8AC3E}">
        <p14:creationId xmlns:p14="http://schemas.microsoft.com/office/powerpoint/2010/main" val="191630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354FDB-B0B9-4D91-8A82-DA5B2DB050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12201" t="7948"/>
          <a:stretch/>
        </p:blipFill>
        <p:spPr>
          <a:xfrm>
            <a:off x="13072" y="40886"/>
            <a:ext cx="12192000" cy="6862192"/>
          </a:xfrm>
          <a:prstGeom prst="rect">
            <a:avLst/>
          </a:prstGeom>
        </p:spPr>
      </p:pic>
      <p:pic>
        <p:nvPicPr>
          <p:cNvPr id="8" name="Picture 7" descr="A screen shot of a social media post&#10;&#10;Description automatically generated">
            <a:extLst>
              <a:ext uri="{FF2B5EF4-FFF2-40B4-BE49-F238E27FC236}">
                <a16:creationId xmlns:a16="http://schemas.microsoft.com/office/drawing/2014/main" id="{AE320D15-0A45-41F3-A124-65F22974AF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982" y="40886"/>
            <a:ext cx="5708018" cy="1296144"/>
          </a:xfrm>
          <a:prstGeom prst="rect">
            <a:avLst/>
          </a:prstGeom>
        </p:spPr>
      </p:pic>
      <p:pic>
        <p:nvPicPr>
          <p:cNvPr id="11" name="Picture 10" descr="A picture containing indoor, table, photo, bird&#10;&#10;Description automatically generated">
            <a:extLst>
              <a:ext uri="{FF2B5EF4-FFF2-40B4-BE49-F238E27FC236}">
                <a16:creationId xmlns:a16="http://schemas.microsoft.com/office/drawing/2014/main" id="{1707098B-C7CF-420C-B9A9-1429EAA808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6" y="0"/>
            <a:ext cx="5422483" cy="132844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0D2BD57-B9EE-4170-840A-1BD11C09C492}"/>
              </a:ext>
            </a:extLst>
          </p:cNvPr>
          <p:cNvSpPr txBox="1"/>
          <p:nvPr/>
        </p:nvSpPr>
        <p:spPr>
          <a:xfrm>
            <a:off x="0" y="2112640"/>
            <a:ext cx="12178928" cy="4801314"/>
          </a:xfrm>
          <a:prstGeom prst="rect">
            <a:avLst/>
          </a:prstGeom>
          <a:solidFill>
            <a:srgbClr val="000000">
              <a:alpha val="27843"/>
            </a:srgbClr>
          </a:solidFill>
        </p:spPr>
        <p:txBody>
          <a:bodyPr wrap="square" rtlCol="0">
            <a:sp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5" name="Picture 14" descr="A screenshot of a social media post with text and people in the background&#10;&#10;Description automatically generated">
            <a:extLst>
              <a:ext uri="{FF2B5EF4-FFF2-40B4-BE49-F238E27FC236}">
                <a16:creationId xmlns:a16="http://schemas.microsoft.com/office/drawing/2014/main" id="{63FA6623-3BA6-48CB-99E7-3FBDC1E6CA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785" y="2103884"/>
            <a:ext cx="5799215" cy="1584176"/>
          </a:xfrm>
          <a:prstGeom prst="rect">
            <a:avLst/>
          </a:prstGeom>
        </p:spPr>
      </p:pic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DA786A1E-4E7B-4856-86CF-951108472A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2" y="2132856"/>
            <a:ext cx="6226944" cy="155408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773F404-CDD5-410F-A02B-ECE21A6D2053}"/>
              </a:ext>
            </a:extLst>
          </p:cNvPr>
          <p:cNvSpPr txBox="1"/>
          <p:nvPr/>
        </p:nvSpPr>
        <p:spPr>
          <a:xfrm>
            <a:off x="79485" y="4768558"/>
            <a:ext cx="60099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NOF at Addenbrookes</a:t>
            </a:r>
          </a:p>
          <a:p>
            <a:pPr algn="ctr"/>
            <a:r>
              <a:rPr lang="en-GB" sz="2000" dirty="0"/>
              <a:t>26 Hrs Vs 32 Hrs</a:t>
            </a:r>
          </a:p>
          <a:p>
            <a:pPr algn="ctr"/>
            <a:r>
              <a:rPr lang="en-GB" sz="2000" dirty="0"/>
              <a:t>MTC Led to significant increase in delay to surgery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358F65-EB5F-4F70-863F-7C0978B4B46F}"/>
              </a:ext>
            </a:extLst>
          </p:cNvPr>
          <p:cNvSpPr txBox="1"/>
          <p:nvPr/>
        </p:nvSpPr>
        <p:spPr>
          <a:xfrm>
            <a:off x="7392144" y="4534658"/>
            <a:ext cx="409907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NOF England within 36 hrs</a:t>
            </a:r>
          </a:p>
          <a:p>
            <a:r>
              <a:rPr lang="en-GB" sz="2000" dirty="0"/>
              <a:t>MTC </a:t>
            </a:r>
          </a:p>
          <a:p>
            <a:r>
              <a:rPr lang="en-GB" sz="2000" dirty="0"/>
              <a:t>  Pre 67% 	Post 71%</a:t>
            </a:r>
          </a:p>
          <a:p>
            <a:r>
              <a:rPr lang="en-GB" sz="2000" dirty="0"/>
              <a:t>Non MTC</a:t>
            </a:r>
          </a:p>
          <a:p>
            <a:r>
              <a:rPr lang="en-GB" sz="2000" dirty="0"/>
              <a:t>  Pre 70% 	Post 74%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D299D4-5573-4359-A01D-ED5425B832FD}"/>
              </a:ext>
            </a:extLst>
          </p:cNvPr>
          <p:cNvSpPr/>
          <p:nvPr/>
        </p:nvSpPr>
        <p:spPr>
          <a:xfrm>
            <a:off x="2639616" y="6488668"/>
            <a:ext cx="3155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Injury. 2015 Feb;46(2):384-7.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5727E0-8E15-49AF-99FB-C4C5A6BF0404}"/>
              </a:ext>
            </a:extLst>
          </p:cNvPr>
          <p:cNvSpPr/>
          <p:nvPr/>
        </p:nvSpPr>
        <p:spPr>
          <a:xfrm>
            <a:off x="8912780" y="6533746"/>
            <a:ext cx="3309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Injury. 2015 Oct;46(10):1975-7</a:t>
            </a:r>
          </a:p>
        </p:txBody>
      </p:sp>
    </p:spTree>
    <p:extLst>
      <p:ext uri="{BB962C8B-B14F-4D97-AF65-F5344CB8AC3E}">
        <p14:creationId xmlns:p14="http://schemas.microsoft.com/office/powerpoint/2010/main" val="356242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1C0A5-E890-4300-AB29-35DA6FE5B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photo, man, board, sign&#10;&#10;Description automatically generated">
            <a:extLst>
              <a:ext uri="{FF2B5EF4-FFF2-40B4-BE49-F238E27FC236}">
                <a16:creationId xmlns:a16="http://schemas.microsoft.com/office/drawing/2014/main" id="{BCB1230C-3606-4E39-AA9A-F1C880A0C8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5" r="6604" b="41036"/>
          <a:stretch/>
        </p:blipFill>
        <p:spPr>
          <a:xfrm>
            <a:off x="0" y="0"/>
            <a:ext cx="12154472" cy="685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D7E6DA-3153-42C4-BD64-ADEEE501B46A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 descr="A picture containing phone, table, man&#10;&#10;Description automatically generated">
            <a:extLst>
              <a:ext uri="{FF2B5EF4-FFF2-40B4-BE49-F238E27FC236}">
                <a16:creationId xmlns:a16="http://schemas.microsoft.com/office/drawing/2014/main" id="{30629977-F34F-4ACA-8C05-35662CA47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" y="1968894"/>
            <a:ext cx="3137354" cy="14696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97AA3E8-C37C-4A91-A79F-A80BBBB23399}"/>
              </a:ext>
            </a:extLst>
          </p:cNvPr>
          <p:cNvSpPr txBox="1"/>
          <p:nvPr/>
        </p:nvSpPr>
        <p:spPr>
          <a:xfrm>
            <a:off x="3750247" y="2703695"/>
            <a:ext cx="760055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1</a:t>
            </a:r>
            <a:r>
              <a:rPr lang="en-GB" sz="2800" baseline="30000" dirty="0"/>
              <a:t>st</a:t>
            </a:r>
            <a:r>
              <a:rPr lang="en-GB" sz="2800" dirty="0"/>
              <a:t> Year as MTC</a:t>
            </a:r>
          </a:p>
          <a:p>
            <a:r>
              <a:rPr lang="en-GB" sz="2800" dirty="0"/>
              <a:t>Over and above what already comes</a:t>
            </a:r>
          </a:p>
          <a:p>
            <a:r>
              <a:rPr lang="en-GB" sz="2800" dirty="0"/>
              <a:t>	Neurosurgery</a:t>
            </a:r>
          </a:p>
          <a:p>
            <a:r>
              <a:rPr lang="en-GB" sz="2800" dirty="0"/>
              <a:t>	Spinal service	</a:t>
            </a:r>
          </a:p>
          <a:p>
            <a:r>
              <a:rPr lang="en-GB" sz="2800" dirty="0"/>
              <a:t>	Plastics</a:t>
            </a:r>
          </a:p>
          <a:p>
            <a:r>
              <a:rPr lang="en-GB" sz="2800" dirty="0"/>
              <a:t>	Pelvic and acetabular trauma</a:t>
            </a:r>
          </a:p>
          <a:p>
            <a:endParaRPr lang="en-GB" sz="2800" dirty="0"/>
          </a:p>
          <a:p>
            <a:endParaRPr lang="en-GB" sz="2800" dirty="0"/>
          </a:p>
        </p:txBody>
      </p:sp>
      <p:pic>
        <p:nvPicPr>
          <p:cNvPr id="7" name="Picture 6" descr="A picture containing bottle, photo, black, table&#10;&#10;Description automatically generated">
            <a:extLst>
              <a:ext uri="{FF2B5EF4-FFF2-40B4-BE49-F238E27FC236}">
                <a16:creationId xmlns:a16="http://schemas.microsoft.com/office/drawing/2014/main" id="{6993E420-3C58-4F86-8FB4-09624F2814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17"/>
          <a:stretch/>
        </p:blipFill>
        <p:spPr>
          <a:xfrm>
            <a:off x="-32295" y="0"/>
            <a:ext cx="5912272" cy="196889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502C720-6CDC-46E9-B12D-A173951AE6DD}"/>
              </a:ext>
            </a:extLst>
          </p:cNvPr>
          <p:cNvSpPr/>
          <p:nvPr/>
        </p:nvSpPr>
        <p:spPr>
          <a:xfrm>
            <a:off x="3750247" y="6488668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March 2016 Bulletin of The Royal College of Surgeons of England 98(3):122-126</a:t>
            </a:r>
          </a:p>
        </p:txBody>
      </p:sp>
    </p:spTree>
    <p:extLst>
      <p:ext uri="{BB962C8B-B14F-4D97-AF65-F5344CB8AC3E}">
        <p14:creationId xmlns:p14="http://schemas.microsoft.com/office/powerpoint/2010/main" val="382966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1C0A5-E890-4300-AB29-35DA6FE5B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photo, man, board, sign&#10;&#10;Description automatically generated">
            <a:extLst>
              <a:ext uri="{FF2B5EF4-FFF2-40B4-BE49-F238E27FC236}">
                <a16:creationId xmlns:a16="http://schemas.microsoft.com/office/drawing/2014/main" id="{BCB1230C-3606-4E39-AA9A-F1C880A0C8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5" r="6604" b="41036"/>
          <a:stretch/>
        </p:blipFill>
        <p:spPr>
          <a:xfrm>
            <a:off x="0" y="0"/>
            <a:ext cx="12154472" cy="685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D7E6DA-3153-42C4-BD64-ADEEE501B46A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 descr="A picture containing bottle, photo, black, table&#10;&#10;Description automatically generated">
            <a:extLst>
              <a:ext uri="{FF2B5EF4-FFF2-40B4-BE49-F238E27FC236}">
                <a16:creationId xmlns:a16="http://schemas.microsoft.com/office/drawing/2014/main" id="{6993E420-3C58-4F86-8FB4-09624F2814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17"/>
          <a:stretch/>
        </p:blipFill>
        <p:spPr>
          <a:xfrm>
            <a:off x="-32295" y="0"/>
            <a:ext cx="5912272" cy="196889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502C720-6CDC-46E9-B12D-A173951AE6DD}"/>
              </a:ext>
            </a:extLst>
          </p:cNvPr>
          <p:cNvSpPr/>
          <p:nvPr/>
        </p:nvSpPr>
        <p:spPr>
          <a:xfrm>
            <a:off x="3750247" y="6488668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March 2016 Bulletin of The Royal College of Surgeons of England 98(3):122-126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4C4398FE-DBBE-4FE1-832F-3979BC023E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2126852"/>
            <a:ext cx="10403696" cy="434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0684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1C0A5-E890-4300-AB29-35DA6FE5B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photo, man, board, sign&#10;&#10;Description automatically generated">
            <a:extLst>
              <a:ext uri="{FF2B5EF4-FFF2-40B4-BE49-F238E27FC236}">
                <a16:creationId xmlns:a16="http://schemas.microsoft.com/office/drawing/2014/main" id="{BCB1230C-3606-4E39-AA9A-F1C880A0C8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5" r="6604" b="41036"/>
          <a:stretch/>
        </p:blipFill>
        <p:spPr>
          <a:xfrm>
            <a:off x="0" y="0"/>
            <a:ext cx="12154472" cy="685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D7E6DA-3153-42C4-BD64-ADEEE501B46A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7AA3E8-C37C-4A91-A79F-A80BBBB23399}"/>
              </a:ext>
            </a:extLst>
          </p:cNvPr>
          <p:cNvSpPr txBox="1"/>
          <p:nvPr/>
        </p:nvSpPr>
        <p:spPr>
          <a:xfrm>
            <a:off x="767408" y="2195185"/>
            <a:ext cx="102842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CONCLUSIONS </a:t>
            </a:r>
          </a:p>
          <a:p>
            <a:r>
              <a:rPr lang="en-GB" sz="2800" dirty="0"/>
              <a:t>Population of 5.9 Million</a:t>
            </a:r>
          </a:p>
          <a:p>
            <a:r>
              <a:rPr lang="en-GB" sz="2800" dirty="0"/>
              <a:t>110/ year </a:t>
            </a:r>
          </a:p>
          <a:p>
            <a:r>
              <a:rPr lang="en-GB" sz="2800" dirty="0"/>
              <a:t>MTC already receiving neurosurgery/ spinal and plastics trauma</a:t>
            </a:r>
          </a:p>
          <a:p>
            <a:r>
              <a:rPr lang="en-GB" sz="2800" dirty="0"/>
              <a:t>Require</a:t>
            </a:r>
          </a:p>
          <a:p>
            <a:r>
              <a:rPr lang="en-GB" sz="2800" dirty="0"/>
              <a:t>	An additional one-day orthopaedic trauma list</a:t>
            </a:r>
          </a:p>
          <a:p>
            <a:r>
              <a:rPr lang="en-GB" sz="2800" dirty="0"/>
              <a:t>	Three extra beds/ day</a:t>
            </a:r>
          </a:p>
          <a:p>
            <a:r>
              <a:rPr lang="en-GB" sz="2800" dirty="0"/>
              <a:t>As the MTC matures, re-evaluation will be </a:t>
            </a:r>
            <a:r>
              <a:rPr lang="en-GB" sz="2800" dirty="0" err="1"/>
              <a:t>neccessary</a:t>
            </a:r>
            <a:endParaRPr lang="en-GB" sz="2800" dirty="0"/>
          </a:p>
        </p:txBody>
      </p:sp>
      <p:pic>
        <p:nvPicPr>
          <p:cNvPr id="7" name="Picture 6" descr="A picture containing bottle, photo, black, table&#10;&#10;Description automatically generated">
            <a:extLst>
              <a:ext uri="{FF2B5EF4-FFF2-40B4-BE49-F238E27FC236}">
                <a16:creationId xmlns:a16="http://schemas.microsoft.com/office/drawing/2014/main" id="{6993E420-3C58-4F86-8FB4-09624F2814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17"/>
          <a:stretch/>
        </p:blipFill>
        <p:spPr>
          <a:xfrm>
            <a:off x="-32295" y="0"/>
            <a:ext cx="5912272" cy="196889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502C720-6CDC-46E9-B12D-A173951AE6DD}"/>
              </a:ext>
            </a:extLst>
          </p:cNvPr>
          <p:cNvSpPr/>
          <p:nvPr/>
        </p:nvSpPr>
        <p:spPr>
          <a:xfrm>
            <a:off x="3750247" y="6488668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March 2016 Bulletin of The Royal College of Surgeons of England 98(3):122-126</a:t>
            </a:r>
          </a:p>
        </p:txBody>
      </p:sp>
    </p:spTree>
    <p:extLst>
      <p:ext uri="{BB962C8B-B14F-4D97-AF65-F5344CB8AC3E}">
        <p14:creationId xmlns:p14="http://schemas.microsoft.com/office/powerpoint/2010/main" val="5664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20AE0-678B-4928-BD6B-A39456D65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pic>
        <p:nvPicPr>
          <p:cNvPr id="71683" name="Content Placeholder 3" descr="Screen Clipping">
            <a:extLst>
              <a:ext uri="{FF2B5EF4-FFF2-40B4-BE49-F238E27FC236}">
                <a16:creationId xmlns:a16="http://schemas.microsoft.com/office/drawing/2014/main" id="{DA6E522C-C723-4880-9BF5-AAC38061D7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7975" y="115889"/>
            <a:ext cx="9036050" cy="2390775"/>
          </a:xfrm>
        </p:spPr>
      </p:pic>
      <p:pic>
        <p:nvPicPr>
          <p:cNvPr id="71684" name="Picture 4" descr="Screen Clipping">
            <a:extLst>
              <a:ext uri="{FF2B5EF4-FFF2-40B4-BE49-F238E27FC236}">
                <a16:creationId xmlns:a16="http://schemas.microsoft.com/office/drawing/2014/main" id="{88D85B9A-36F0-46D9-A34C-B1DD33562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75" y="2508250"/>
            <a:ext cx="149225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Rectangle 2">
            <a:extLst>
              <a:ext uri="{FF2B5EF4-FFF2-40B4-BE49-F238E27FC236}">
                <a16:creationId xmlns:a16="http://schemas.microsoft.com/office/drawing/2014/main" id="{E9A222B3-2971-4E9F-9C95-F6E0C1BE22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9139" y="6381750"/>
            <a:ext cx="31688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i="1">
                <a:solidFill>
                  <a:srgbClr val="FFFFFF"/>
                </a:solidFill>
                <a:latin typeface="Univers45Light,BoldItalic"/>
              </a:rPr>
              <a:t>Bone Joint J </a:t>
            </a:r>
            <a:r>
              <a:rPr lang="en-GB" altLang="en-US">
                <a:solidFill>
                  <a:srgbClr val="FFFFFF"/>
                </a:solidFill>
                <a:latin typeface="Univers45Light,Bold"/>
              </a:rPr>
              <a:t>2016;98-B:1253–61</a:t>
            </a:r>
            <a:endParaRPr lang="en-GB" altLang="en-US">
              <a:solidFill>
                <a:srgbClr val="FFFFFF"/>
              </a:solidFill>
            </a:endParaRPr>
          </a:p>
        </p:txBody>
      </p:sp>
      <p:grpSp>
        <p:nvGrpSpPr>
          <p:cNvPr id="71686" name="Group 10">
            <a:extLst>
              <a:ext uri="{FF2B5EF4-FFF2-40B4-BE49-F238E27FC236}">
                <a16:creationId xmlns:a16="http://schemas.microsoft.com/office/drawing/2014/main" id="{11ED9097-7D9E-42F6-935E-5D210B3261FA}"/>
              </a:ext>
            </a:extLst>
          </p:cNvPr>
          <p:cNvGrpSpPr>
            <a:grpSpLocks/>
          </p:cNvGrpSpPr>
          <p:nvPr/>
        </p:nvGrpSpPr>
        <p:grpSpPr bwMode="auto">
          <a:xfrm>
            <a:off x="3070225" y="2847181"/>
            <a:ext cx="7497763" cy="1597025"/>
            <a:chOff x="1539420" y="2846236"/>
            <a:chExt cx="7497076" cy="1596981"/>
          </a:xfrm>
        </p:grpSpPr>
        <p:pic>
          <p:nvPicPr>
            <p:cNvPr id="71688" name="Picture 7" descr="Screen Clipping">
              <a:extLst>
                <a:ext uri="{FF2B5EF4-FFF2-40B4-BE49-F238E27FC236}">
                  <a16:creationId xmlns:a16="http://schemas.microsoft.com/office/drawing/2014/main" id="{065A2BCF-31CD-427B-9973-46EAF76A71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9420" y="2847372"/>
              <a:ext cx="7497076" cy="1595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689" name="Picture 8">
              <a:extLst>
                <a:ext uri="{FF2B5EF4-FFF2-40B4-BE49-F238E27FC236}">
                  <a16:creationId xmlns:a16="http://schemas.microsoft.com/office/drawing/2014/main" id="{B4BB2E1C-C11D-4E3D-A4D4-35052DF236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6589" y="2846236"/>
              <a:ext cx="3457459" cy="500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690" name="Picture 9">
              <a:extLst>
                <a:ext uri="{FF2B5EF4-FFF2-40B4-BE49-F238E27FC236}">
                  <a16:creationId xmlns:a16="http://schemas.microsoft.com/office/drawing/2014/main" id="{50BB5202-CE24-4B73-878F-099714FDAD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3994978"/>
              <a:ext cx="2952328" cy="448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714905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91DB5-0FC0-43A6-824B-414A8A581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2996952"/>
            <a:ext cx="10972800" cy="1143000"/>
          </a:xfrm>
        </p:spPr>
        <p:txBody>
          <a:bodyPr/>
          <a:lstStyle/>
          <a:p>
            <a:r>
              <a:rPr lang="en-GB" dirty="0"/>
              <a:t>Lungs like liver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0CE41-42AF-4CA5-9213-013C319CB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3782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2A337-7CC3-4C72-BE93-26903F453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291"/>
            <a:ext cx="10972800" cy="1143000"/>
          </a:xfrm>
        </p:spPr>
        <p:txBody>
          <a:bodyPr/>
          <a:lstStyle/>
          <a:p>
            <a:r>
              <a:rPr lang="en-GB" dirty="0"/>
              <a:t>Lungs like liver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93CE86-29AD-4A17-9536-1BAF4F4B1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9" y="1295847"/>
            <a:ext cx="6096528" cy="34292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D4F82C0-3793-44C8-8417-42335ACF9888}"/>
              </a:ext>
            </a:extLst>
          </p:cNvPr>
          <p:cNvSpPr/>
          <p:nvPr/>
        </p:nvSpPr>
        <p:spPr>
          <a:xfrm>
            <a:off x="7824192" y="3773966"/>
            <a:ext cx="3890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EClinicalMedicine</a:t>
            </a:r>
            <a:r>
              <a:rPr lang="en-GB" dirty="0"/>
              <a:t> 2–3 (2018) 13–21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CD4C5C-8B13-4A21-9C65-0014BDBC3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305" y="4790840"/>
            <a:ext cx="2367888" cy="13319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5F4D9B-F882-460F-94CD-62802A232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5641" y="4744474"/>
            <a:ext cx="2592288" cy="14581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6D1FB3-6216-4E43-9173-6430160CE0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0024" y="4522559"/>
            <a:ext cx="3696335" cy="207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48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3995A-87EA-49B9-81C0-420D76056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6C26D4E6-E735-4617-9EE2-3316CE1D78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30" y="3443827"/>
            <a:ext cx="3733798" cy="341417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A563C1-78A8-4B0F-BF12-EB507088D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543" y="274638"/>
            <a:ext cx="11444913" cy="31691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6371BE-F8F9-4455-B6C1-D4A0E47B2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8208" y="6365606"/>
            <a:ext cx="396274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542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49A648-84F8-4D4B-A1C1-48CDD29E3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0237" y="1420262"/>
            <a:ext cx="4040629" cy="53875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546D44-C650-4788-8743-E41221511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Prof Keith Willett</a:t>
            </a:r>
            <a:br>
              <a:rPr lang="en-GB" dirty="0"/>
            </a:br>
            <a:r>
              <a:rPr lang="en-GB" dirty="0"/>
              <a:t>Trauma Tsar 2009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4BBDD-9365-45FA-B24F-921D4C3DC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2A4BB0-539C-41DA-B9D2-7B4C8CC6B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73" y="16998"/>
            <a:ext cx="6096528" cy="34292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8BF9D1-97E2-4E0E-BDDF-897225234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528" y="1297359"/>
            <a:ext cx="6096528" cy="3429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E161C9-F534-44F8-B3A0-9A48EEBEEA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1744" y="2440359"/>
            <a:ext cx="6096528" cy="3429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4894DF-858E-4143-ABAA-FE2A164160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8096" y="3429000"/>
            <a:ext cx="6096528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86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>
            <a:extLst>
              <a:ext uri="{FF2B5EF4-FFF2-40B4-BE49-F238E27FC236}">
                <a16:creationId xmlns:a16="http://schemas.microsoft.com/office/drawing/2014/main" id="{750F8CFC-4E10-4BBD-A58E-6CD8071D88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184" y="4714123"/>
            <a:ext cx="3244977" cy="2178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Rectangle 3">
            <a:extLst>
              <a:ext uri="{FF2B5EF4-FFF2-40B4-BE49-F238E27FC236}">
                <a16:creationId xmlns:a16="http://schemas.microsoft.com/office/drawing/2014/main" id="{7F435483-CEC2-4C0F-83D0-BEC697709E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04692"/>
            <a:ext cx="21595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altLang="en-US" sz="3600" dirty="0">
                <a:solidFill>
                  <a:srgbClr val="FFFFFF"/>
                </a:solidFill>
              </a:rPr>
              <a:t>Summary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1131F03D-FB32-4EF2-8A36-391E68F867B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05" y="893220"/>
            <a:ext cx="11815967" cy="580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CF3E3C17-495A-481E-8DD0-2B9C8D1F6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298" y="4234173"/>
            <a:ext cx="4408487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847B81-9386-4534-A3A1-E9AB81833D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7034" y="136449"/>
            <a:ext cx="4224530" cy="23762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9BEBC8-EF6E-451A-BFD5-2003F92AD7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9452" y="2216774"/>
            <a:ext cx="4628443" cy="26034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C953C5-2935-41B3-93AD-EAAD85D0D1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303" y="2449995"/>
            <a:ext cx="3696336" cy="20791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AE34B2-5D00-4885-ADF1-1D409A9773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16044" y="623518"/>
            <a:ext cx="4468494" cy="2513528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E0E222A0-9F49-4010-9C01-7595549523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" y="0"/>
            <a:ext cx="3802077" cy="2380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520F7F2-DC26-4DCF-935D-45A044CAF6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7297" y="4191527"/>
            <a:ext cx="1982094" cy="26461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A2F352-0635-417F-A9D3-4EDDE61630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99323" y="3743956"/>
            <a:ext cx="5506553" cy="30974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28A067-5173-46AC-8DA0-27D51565E4D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86841" y="81552"/>
            <a:ext cx="4628443" cy="26034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D5AFF1-50CC-4950-AB16-C25AE42DF0C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74945" y="-5430"/>
            <a:ext cx="6704753" cy="377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1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4">
            <a:extLst>
              <a:ext uri="{FF2B5EF4-FFF2-40B4-BE49-F238E27FC236}">
                <a16:creationId xmlns:a16="http://schemas.microsoft.com/office/drawing/2014/main" id="{3BCCB0D9-34D8-4BAD-A493-A0B5C693F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1454150"/>
            <a:ext cx="347345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endParaRPr lang="en-US" altLang="en-US" sz="2000">
              <a:solidFill>
                <a:srgbClr val="000000"/>
              </a:solidFill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altLang="en-US" sz="4400">
                <a:solidFill>
                  <a:srgbClr val="000000"/>
                </a:solidFill>
              </a:rPr>
              <a:t>Questions and Comments?</a:t>
            </a:r>
          </a:p>
        </p:txBody>
      </p:sp>
      <p:sp>
        <p:nvSpPr>
          <p:cNvPr id="69635" name="Rectangle 1">
            <a:extLst>
              <a:ext uri="{FF2B5EF4-FFF2-40B4-BE49-F238E27FC236}">
                <a16:creationId xmlns:a16="http://schemas.microsoft.com/office/drawing/2014/main" id="{EA47726A-35AA-4CAD-8145-25123813F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3114" y="4149725"/>
            <a:ext cx="44164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5400">
                <a:solidFill>
                  <a:srgbClr val="000000"/>
                </a:solidFill>
              </a:rPr>
              <a:t>03003303999</a:t>
            </a:r>
          </a:p>
        </p:txBody>
      </p:sp>
    </p:spTree>
    <p:extLst>
      <p:ext uri="{BB962C8B-B14F-4D97-AF65-F5344CB8AC3E}">
        <p14:creationId xmlns:p14="http://schemas.microsoft.com/office/powerpoint/2010/main" val="42350905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1" descr="Screen Clipping">
            <a:extLst>
              <a:ext uri="{FF2B5EF4-FFF2-40B4-BE49-F238E27FC236}">
                <a16:creationId xmlns:a16="http://schemas.microsoft.com/office/drawing/2014/main" id="{591D539C-AECD-4F5F-BD4A-24EE4FF6E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1268413"/>
            <a:ext cx="918051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itle 2">
            <a:extLst>
              <a:ext uri="{FF2B5EF4-FFF2-40B4-BE49-F238E27FC236}">
                <a16:creationId xmlns:a16="http://schemas.microsoft.com/office/drawing/2014/main" id="{841DF382-3B39-4AF3-873D-7A8CCE015E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01838" y="125413"/>
            <a:ext cx="8229600" cy="1143000"/>
          </a:xfrm>
        </p:spPr>
        <p:txBody>
          <a:bodyPr/>
          <a:lstStyle/>
          <a:p>
            <a:r>
              <a:rPr lang="en-GB" altLang="en-US">
                <a:ea typeface="ＭＳ Ｐゴシック" panose="020B0600070205080204" pitchFamily="34" charset="-128"/>
              </a:rPr>
              <a:t>Tarn</a:t>
            </a:r>
            <a:br>
              <a:rPr lang="en-GB" altLang="en-US">
                <a:ea typeface="ＭＳ Ｐゴシック" panose="020B0600070205080204" pitchFamily="34" charset="-128"/>
              </a:rPr>
            </a:br>
            <a:r>
              <a:rPr lang="en-GB" altLang="en-US">
                <a:ea typeface="ＭＳ Ｐゴシック" panose="020B0600070205080204" pitchFamily="34" charset="-128"/>
              </a:rPr>
              <a:t>Network East of England</a:t>
            </a:r>
          </a:p>
        </p:txBody>
      </p:sp>
      <p:sp>
        <p:nvSpPr>
          <p:cNvPr id="77828" name="Rectangle 4">
            <a:extLst>
              <a:ext uri="{FF2B5EF4-FFF2-40B4-BE49-F238E27FC236}">
                <a16:creationId xmlns:a16="http://schemas.microsoft.com/office/drawing/2014/main" id="{8423B76A-DC39-4B0E-B149-90F818ECD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7263" y="4654551"/>
            <a:ext cx="77771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GB" altLang="en-US">
                <a:solidFill>
                  <a:srgbClr val="000000"/>
                </a:solidFill>
              </a:rPr>
              <a:t> </a:t>
            </a:r>
            <a:r>
              <a:rPr lang="en-GB" altLang="en-US">
                <a:solidFill>
                  <a:srgbClr val="080808"/>
                </a:solidFill>
              </a:rPr>
              <a:t>August 2015</a:t>
            </a:r>
          </a:p>
          <a:p>
            <a:pPr algn="ctr" eaLnBrk="0" hangingPunct="0"/>
            <a:r>
              <a:rPr lang="en-GB" altLang="en-US">
                <a:solidFill>
                  <a:srgbClr val="080808"/>
                </a:solidFill>
              </a:rPr>
              <a:t>1.13 extra survivors per 100 patients more than expected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E3D48C1-545A-4877-8115-CFC51EB6116F}"/>
              </a:ext>
            </a:extLst>
          </p:cNvPr>
          <p:cNvSpPr/>
          <p:nvPr/>
        </p:nvSpPr>
        <p:spPr>
          <a:xfrm>
            <a:off x="7608168" y="3284984"/>
            <a:ext cx="504056" cy="792088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>
              <a:noFill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16736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82C20-CD7C-4844-B279-F4AAAF709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6563" name="Content Placeholder 2">
            <a:extLst>
              <a:ext uri="{FF2B5EF4-FFF2-40B4-BE49-F238E27FC236}">
                <a16:creationId xmlns:a16="http://schemas.microsoft.com/office/drawing/2014/main" id="{234F7DF1-3ABB-400F-8C32-E14E774BCF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6564" name="Picture 3">
            <a:extLst>
              <a:ext uri="{FF2B5EF4-FFF2-40B4-BE49-F238E27FC236}">
                <a16:creationId xmlns:a16="http://schemas.microsoft.com/office/drawing/2014/main" id="{508C3112-CB9F-4C13-970E-F3067B9156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01625"/>
            <a:ext cx="909161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6">
            <a:extLst>
              <a:ext uri="{FF2B5EF4-FFF2-40B4-BE49-F238E27FC236}">
                <a16:creationId xmlns:a16="http://schemas.microsoft.com/office/drawing/2014/main" id="{8D90C198-EA8B-490C-8AF3-5E17EE9580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3" y="3081338"/>
            <a:ext cx="900430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095525-4E49-49F6-B9A2-B2B5CC05D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4149726"/>
            <a:ext cx="3725862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105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>
            <a:extLst>
              <a:ext uri="{FF2B5EF4-FFF2-40B4-BE49-F238E27FC236}">
                <a16:creationId xmlns:a16="http://schemas.microsoft.com/office/drawing/2014/main" id="{A1A74C27-6641-4068-A959-F277D32AF2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FF"/>
                </a:solidFill>
                <a:ea typeface="ＭＳ Ｐゴシック" panose="020B0600070205080204" pitchFamily="34" charset="-128"/>
              </a:rPr>
              <a:t>Trauma System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EB1C593E-605D-4292-B0CF-A2469B99F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1" y="411164"/>
            <a:ext cx="606901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3200">
                <a:solidFill>
                  <a:srgbClr val="000000"/>
                </a:solidFill>
                <a:ea typeface="ＭＳ Ｐゴシック" panose="020B0600070205080204" pitchFamily="34" charset="-128"/>
              </a:rPr>
              <a:t>East of England Trauma System</a:t>
            </a:r>
          </a:p>
        </p:txBody>
      </p:sp>
      <p:sp>
        <p:nvSpPr>
          <p:cNvPr id="55300" name="Line 7">
            <a:extLst>
              <a:ext uri="{FF2B5EF4-FFF2-40B4-BE49-F238E27FC236}">
                <a16:creationId xmlns:a16="http://schemas.microsoft.com/office/drawing/2014/main" id="{02C4A360-3520-4E0D-AEEC-51F92BB91F1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8214" y="1219200"/>
            <a:ext cx="7920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GB">
              <a:solidFill>
                <a:prstClr val="black"/>
              </a:solidFill>
            </a:endParaRPr>
          </a:p>
        </p:txBody>
      </p:sp>
      <p:pic>
        <p:nvPicPr>
          <p:cNvPr id="55301" name="Picture 7" descr="cam_uni_hospitals_process_large.png">
            <a:extLst>
              <a:ext uri="{FF2B5EF4-FFF2-40B4-BE49-F238E27FC236}">
                <a16:creationId xmlns:a16="http://schemas.microsoft.com/office/drawing/2014/main" id="{2B8379EA-88D1-4508-9679-8088B69C4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88" y="6302375"/>
            <a:ext cx="3251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3">
            <a:extLst>
              <a:ext uri="{FF2B5EF4-FFF2-40B4-BE49-F238E27FC236}">
                <a16:creationId xmlns:a16="http://schemas.microsoft.com/office/drawing/2014/main" id="{BB32494E-4E29-4D3D-8A3C-E3E2D610C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" t="19926" r="4250" b="12033"/>
          <a:stretch>
            <a:fillRect/>
          </a:stretch>
        </p:blipFill>
        <p:spPr bwMode="auto">
          <a:xfrm>
            <a:off x="1676400" y="1241426"/>
            <a:ext cx="8682038" cy="470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5303" name="Group 15">
            <a:extLst>
              <a:ext uri="{FF2B5EF4-FFF2-40B4-BE49-F238E27FC236}">
                <a16:creationId xmlns:a16="http://schemas.microsoft.com/office/drawing/2014/main" id="{2E6C652C-614A-45B0-B191-4426571CA555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5943600"/>
            <a:ext cx="2128838" cy="685800"/>
            <a:chOff x="3962400" y="5257800"/>
            <a:chExt cx="2128921" cy="685800"/>
          </a:xfrm>
        </p:grpSpPr>
        <p:pic>
          <p:nvPicPr>
            <p:cNvPr id="55304" name="Picture 3">
              <a:extLst>
                <a:ext uri="{FF2B5EF4-FFF2-40B4-BE49-F238E27FC236}">
                  <a16:creationId xmlns:a16="http://schemas.microsoft.com/office/drawing/2014/main" id="{BEF0A044-A950-43CD-A66F-E9EB877315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7" b="32642"/>
            <a:stretch>
              <a:fillRect/>
            </a:stretch>
          </p:blipFill>
          <p:spPr bwMode="auto">
            <a:xfrm>
              <a:off x="3962400" y="5334000"/>
              <a:ext cx="2128921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05" name="Picture 11" descr="image002.png">
              <a:extLst>
                <a:ext uri="{FF2B5EF4-FFF2-40B4-BE49-F238E27FC236}">
                  <a16:creationId xmlns:a16="http://schemas.microsoft.com/office/drawing/2014/main" id="{F9A7EFAC-6522-4D0B-8190-695CC24449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1" y="5257800"/>
              <a:ext cx="1371599" cy="399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06" name="Picture 3">
              <a:extLst>
                <a:ext uri="{FF2B5EF4-FFF2-40B4-BE49-F238E27FC236}">
                  <a16:creationId xmlns:a16="http://schemas.microsoft.com/office/drawing/2014/main" id="{DBFE5FF1-9BA8-442E-8004-EBA159D574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477"/>
            <a:stretch>
              <a:fillRect/>
            </a:stretch>
          </p:blipFill>
          <p:spPr bwMode="auto">
            <a:xfrm>
              <a:off x="3962400" y="5638800"/>
              <a:ext cx="2128921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477275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">
            <a:extLst>
              <a:ext uri="{FF2B5EF4-FFF2-40B4-BE49-F238E27FC236}">
                <a16:creationId xmlns:a16="http://schemas.microsoft.com/office/drawing/2014/main" id="{4653102A-BA57-4FEC-8A0A-7C502CD5B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-12700"/>
            <a:ext cx="5957888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E19F18-34A6-4EB9-8939-3AA4FB3A9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4310064"/>
            <a:ext cx="1698625" cy="254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37CCE0-6341-49CB-A56B-805C18907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6" y="5229226"/>
            <a:ext cx="341947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91F6AC9-3FE4-4E9B-97B6-5FE355EE8BF7}"/>
              </a:ext>
            </a:extLst>
          </p:cNvPr>
          <p:cNvSpPr/>
          <p:nvPr/>
        </p:nvSpPr>
        <p:spPr>
          <a:xfrm>
            <a:off x="4122739" y="4751388"/>
            <a:ext cx="884237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A34674-0F22-4DD9-86F2-39E04D6FD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988" y="4724401"/>
            <a:ext cx="96996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149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>
            <a:extLst>
              <a:ext uri="{FF2B5EF4-FFF2-40B4-BE49-F238E27FC236}">
                <a16:creationId xmlns:a16="http://schemas.microsoft.com/office/drawing/2014/main" id="{37535752-879C-4581-A16A-174678C4A0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en-US">
              <a:ea typeface="ＭＳ Ｐゴシック" panose="020B0600070205080204" pitchFamily="34" charset="-128"/>
            </a:endParaRPr>
          </a:p>
        </p:txBody>
      </p:sp>
      <p:sp>
        <p:nvSpPr>
          <p:cNvPr id="57347" name="Content Placeholder 2">
            <a:extLst>
              <a:ext uri="{FF2B5EF4-FFF2-40B4-BE49-F238E27FC236}">
                <a16:creationId xmlns:a16="http://schemas.microsoft.com/office/drawing/2014/main" id="{67303868-EA7B-4885-91B0-7ADD34A3B98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GB" altLang="en-US">
              <a:ea typeface="ＭＳ Ｐゴシック" panose="020B0600070205080204" pitchFamily="34" charset="-128"/>
            </a:endParaRPr>
          </a:p>
        </p:txBody>
      </p:sp>
      <p:pic>
        <p:nvPicPr>
          <p:cNvPr id="57348" name="Picture 3">
            <a:extLst>
              <a:ext uri="{FF2B5EF4-FFF2-40B4-BE49-F238E27FC236}">
                <a16:creationId xmlns:a16="http://schemas.microsoft.com/office/drawing/2014/main" id="{B2287A5B-E3C7-4A35-97EB-86FE59CDE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2" y="107951"/>
            <a:ext cx="9217026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E8DCB9-FD79-43C4-859E-83F7A53A6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448" y="2461664"/>
            <a:ext cx="3737378" cy="2803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3E6FC3-2AC0-4EDA-908C-312CA935D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5761" y="2696684"/>
            <a:ext cx="4048763" cy="30365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4497C6-D258-46BB-8BB8-86F4CBEB43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5303" y="4077072"/>
            <a:ext cx="3689991" cy="28704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6789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2EE7A-3CFC-48A2-BDA6-DEDC38666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pic>
        <p:nvPicPr>
          <p:cNvPr id="4" name="Content Placeholder 3" descr="Screen Clipping">
            <a:extLst>
              <a:ext uri="{FF2B5EF4-FFF2-40B4-BE49-F238E27FC236}">
                <a16:creationId xmlns:a16="http://schemas.microsoft.com/office/drawing/2014/main" id="{C8862B61-A04B-432F-95D9-E64D7CD0E1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685" y="-651798"/>
            <a:ext cx="3943662" cy="5544616"/>
          </a:xfrm>
          <a:prstGeom prst="roundRect">
            <a:avLst>
              <a:gd name="adj" fmla="val 16667"/>
            </a:avLst>
          </a:prstGeom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 descr="Screen Clipping">
            <a:extLst>
              <a:ext uri="{FF2B5EF4-FFF2-40B4-BE49-F238E27FC236}">
                <a16:creationId xmlns:a16="http://schemas.microsoft.com/office/drawing/2014/main" id="{BEAF96B1-DD7C-43A8-8BFB-D2A645243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028" y="-387424"/>
            <a:ext cx="4052638" cy="61605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Picture 5" descr="Screen Clipping">
            <a:extLst>
              <a:ext uri="{FF2B5EF4-FFF2-40B4-BE49-F238E27FC236}">
                <a16:creationId xmlns:a16="http://schemas.microsoft.com/office/drawing/2014/main" id="{81191EF9-249C-4746-85A3-857B34AA52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863" y="962793"/>
            <a:ext cx="4032457" cy="57470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 descr="Screen Clipping">
            <a:extLst>
              <a:ext uri="{FF2B5EF4-FFF2-40B4-BE49-F238E27FC236}">
                <a16:creationId xmlns:a16="http://schemas.microsoft.com/office/drawing/2014/main" id="{76DD5ECF-0B9F-4914-8F6C-2611AFE21F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801" y="962793"/>
            <a:ext cx="8681671" cy="4829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479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Box 2">
            <a:extLst>
              <a:ext uri="{FF2B5EF4-FFF2-40B4-BE49-F238E27FC236}">
                <a16:creationId xmlns:a16="http://schemas.microsoft.com/office/drawing/2014/main" id="{E3511746-3161-407D-82C5-46B0C838B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4513" y="300039"/>
            <a:ext cx="2017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1800">
                <a:solidFill>
                  <a:srgbClr val="000000"/>
                </a:solidFill>
                <a:latin typeface="Verdana" panose="020B0604030504040204" pitchFamily="34" charset="0"/>
              </a:rPr>
              <a:t>www.tarn.ac.uk</a:t>
            </a:r>
          </a:p>
        </p:txBody>
      </p:sp>
      <p:pic>
        <p:nvPicPr>
          <p:cNvPr id="78851" name="Picture 1">
            <a:extLst>
              <a:ext uri="{FF2B5EF4-FFF2-40B4-BE49-F238E27FC236}">
                <a16:creationId xmlns:a16="http://schemas.microsoft.com/office/drawing/2014/main" id="{EC35AC8E-5D9E-4A85-81E8-BC4204181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64" b="61177"/>
          <a:stretch>
            <a:fillRect/>
          </a:stretch>
        </p:blipFill>
        <p:spPr bwMode="auto">
          <a:xfrm>
            <a:off x="3722688" y="976314"/>
            <a:ext cx="4724400" cy="24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4">
            <a:extLst>
              <a:ext uri="{FF2B5EF4-FFF2-40B4-BE49-F238E27FC236}">
                <a16:creationId xmlns:a16="http://schemas.microsoft.com/office/drawing/2014/main" id="{1585AB9A-6CDF-454E-A960-BFF3376DD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07" r="8211"/>
          <a:stretch>
            <a:fillRect/>
          </a:stretch>
        </p:blipFill>
        <p:spPr bwMode="auto">
          <a:xfrm>
            <a:off x="2530475" y="3706814"/>
            <a:ext cx="7562850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7" descr="cam_uni_hospitals_process_large.png">
            <a:extLst>
              <a:ext uri="{FF2B5EF4-FFF2-40B4-BE49-F238E27FC236}">
                <a16:creationId xmlns:a16="http://schemas.microsoft.com/office/drawing/2014/main" id="{47628581-3705-4886-AE4A-5E59FFB94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88" y="6302375"/>
            <a:ext cx="3251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366CB3-6EC0-4DCC-BC4C-38A471680CF6}"/>
              </a:ext>
            </a:extLst>
          </p:cNvPr>
          <p:cNvSpPr txBox="1"/>
          <p:nvPr/>
        </p:nvSpPr>
        <p:spPr>
          <a:xfrm>
            <a:off x="4727576" y="285750"/>
            <a:ext cx="3819525" cy="769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MTC - CUHFT</a:t>
            </a:r>
          </a:p>
        </p:txBody>
      </p:sp>
    </p:spTree>
    <p:extLst>
      <p:ext uri="{BB962C8B-B14F-4D97-AF65-F5344CB8AC3E}">
        <p14:creationId xmlns:p14="http://schemas.microsoft.com/office/powerpoint/2010/main" val="11040664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1">
            <a:extLst>
              <a:ext uri="{FF2B5EF4-FFF2-40B4-BE49-F238E27FC236}">
                <a16:creationId xmlns:a16="http://schemas.microsoft.com/office/drawing/2014/main" id="{90477A24-AC11-453B-8E0F-878A465BF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7200"/>
            <a:ext cx="9144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152D7FE-A7F7-4BDC-A4E3-D5B0B7A66951}"/>
              </a:ext>
            </a:extLst>
          </p:cNvPr>
          <p:cNvSpPr/>
          <p:nvPr/>
        </p:nvSpPr>
        <p:spPr>
          <a:xfrm>
            <a:off x="7583488" y="200026"/>
            <a:ext cx="3084512" cy="434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79876" name="Picture 7" descr="cam_uni_hospitals_process_large.png">
            <a:extLst>
              <a:ext uri="{FF2B5EF4-FFF2-40B4-BE49-F238E27FC236}">
                <a16:creationId xmlns:a16="http://schemas.microsoft.com/office/drawing/2014/main" id="{FBF7E349-CF99-479B-BBF1-983384180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88" y="6302375"/>
            <a:ext cx="3251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4A734FA-CC18-443C-901F-EC2E73665681}"/>
              </a:ext>
            </a:extLst>
          </p:cNvPr>
          <p:cNvSpPr/>
          <p:nvPr/>
        </p:nvSpPr>
        <p:spPr>
          <a:xfrm>
            <a:off x="6888088" y="2659708"/>
            <a:ext cx="1512168" cy="1440160"/>
          </a:xfrm>
          <a:prstGeom prst="ellipse">
            <a:avLst/>
          </a:prstGeom>
          <a:noFill/>
          <a:ln w="7620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>
              <a:solidFill>
                <a:srgbClr val="3366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7523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F69FF-AB80-4AD3-8CE6-063054FD1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2388"/>
            <a:ext cx="10972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/>
              <a:t>MTC - 22</a:t>
            </a:r>
            <a:endParaRPr lang="en-US" dirty="0"/>
          </a:p>
        </p:txBody>
      </p:sp>
      <p:pic>
        <p:nvPicPr>
          <p:cNvPr id="81924" name="Content Placeholder 4">
            <a:extLst>
              <a:ext uri="{FF2B5EF4-FFF2-40B4-BE49-F238E27FC236}">
                <a16:creationId xmlns:a16="http://schemas.microsoft.com/office/drawing/2014/main" id="{0FF50BD4-C510-4BC2-9E03-FA85EAE29C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1340768"/>
            <a:ext cx="3508896" cy="5317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C7015C-3484-407C-87E3-FE2DD92473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430"/>
          <a:stretch/>
        </p:blipFill>
        <p:spPr>
          <a:xfrm>
            <a:off x="3899566" y="1195388"/>
            <a:ext cx="4392867" cy="56626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88A86E-E239-4E28-8BB7-B88F73763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736" y="1195388"/>
            <a:ext cx="8064896" cy="581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1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4">
            <a:extLst>
              <a:ext uri="{FF2B5EF4-FFF2-40B4-BE49-F238E27FC236}">
                <a16:creationId xmlns:a16="http://schemas.microsoft.com/office/drawing/2014/main" id="{EF0420EC-725A-4A7F-A531-36A87E772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1454150"/>
            <a:ext cx="347345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endParaRPr lang="en-US" altLang="en-US" sz="2000">
              <a:solidFill>
                <a:srgbClr val="000000"/>
              </a:solidFill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altLang="en-US" sz="4400">
                <a:solidFill>
                  <a:srgbClr val="000000"/>
                </a:solidFill>
              </a:rPr>
              <a:t>Questions and Comments?</a:t>
            </a:r>
          </a:p>
        </p:txBody>
      </p:sp>
      <p:sp>
        <p:nvSpPr>
          <p:cNvPr id="91139" name="Rectangle 1">
            <a:extLst>
              <a:ext uri="{FF2B5EF4-FFF2-40B4-BE49-F238E27FC236}">
                <a16:creationId xmlns:a16="http://schemas.microsoft.com/office/drawing/2014/main" id="{7352A357-B4BF-4227-90F2-2F6DCD476B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3114" y="4149725"/>
            <a:ext cx="44164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400">
                <a:solidFill>
                  <a:srgbClr val="000000"/>
                </a:solidFill>
              </a:rPr>
              <a:t>03003303999</a:t>
            </a:r>
          </a:p>
        </p:txBody>
      </p:sp>
    </p:spTree>
    <p:extLst>
      <p:ext uri="{BB962C8B-B14F-4D97-AF65-F5344CB8AC3E}">
        <p14:creationId xmlns:p14="http://schemas.microsoft.com/office/powerpoint/2010/main" val="9075833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>
            <a:extLst>
              <a:ext uri="{FF2B5EF4-FFF2-40B4-BE49-F238E27FC236}">
                <a16:creationId xmlns:a16="http://schemas.microsoft.com/office/drawing/2014/main" id="{F4788172-FA1F-4162-B871-3135724084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852488"/>
            <a:ext cx="7416800" cy="574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7" descr="cam_uni_hospitals_process_large.png">
            <a:extLst>
              <a:ext uri="{FF2B5EF4-FFF2-40B4-BE49-F238E27FC236}">
                <a16:creationId xmlns:a16="http://schemas.microsoft.com/office/drawing/2014/main" id="{DD0BF57B-F0DF-4347-B0E0-3E82A2F539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88" y="6302375"/>
            <a:ext cx="3251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8FC0147-00EC-4DA4-A8C4-E84ECF45B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/>
              <a:t>2014 – 2016 = 1.5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F348907-035F-44A5-BF15-1D78DEAD2C6B}"/>
              </a:ext>
            </a:extLst>
          </p:cNvPr>
          <p:cNvCxnSpPr/>
          <p:nvPr/>
        </p:nvCxnSpPr>
        <p:spPr>
          <a:xfrm flipV="1">
            <a:off x="7464425" y="3501008"/>
            <a:ext cx="0" cy="864096"/>
          </a:xfrm>
          <a:prstGeom prst="line">
            <a:avLst/>
          </a:prstGeom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B8B0EC2-FF3B-45BB-A117-BF6CE4CE4F19}"/>
              </a:ext>
            </a:extLst>
          </p:cNvPr>
          <p:cNvCxnSpPr/>
          <p:nvPr/>
        </p:nvCxnSpPr>
        <p:spPr>
          <a:xfrm flipV="1">
            <a:off x="8826500" y="1268761"/>
            <a:ext cx="0" cy="5040561"/>
          </a:xfrm>
          <a:prstGeom prst="line">
            <a:avLst/>
          </a:prstGeom>
          <a:ln w="57150">
            <a:solidFill>
              <a:schemeClr val="accent2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103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>
            <a:extLst>
              <a:ext uri="{FF2B5EF4-FFF2-40B4-BE49-F238E27FC236}">
                <a16:creationId xmlns:a16="http://schemas.microsoft.com/office/drawing/2014/main" id="{8538D396-92E5-41D6-A045-CC847BFA1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76" y="1268413"/>
            <a:ext cx="8647113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7" descr="cam_uni_hospitals_process_large.png">
            <a:extLst>
              <a:ext uri="{FF2B5EF4-FFF2-40B4-BE49-F238E27FC236}">
                <a16:creationId xmlns:a16="http://schemas.microsoft.com/office/drawing/2014/main" id="{EA464634-163F-45AF-87F1-6BD4CA38CA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88" y="6302375"/>
            <a:ext cx="3251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3A14098-8CB5-4129-A74C-BF278AE01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040" y="12576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MTC - CUHFT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69767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95534-0908-402A-9A44-C68F5C72A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pic>
        <p:nvPicPr>
          <p:cNvPr id="86019" name="Content Placeholder 3" descr="Screen Clipping">
            <a:extLst>
              <a:ext uri="{FF2B5EF4-FFF2-40B4-BE49-F238E27FC236}">
                <a16:creationId xmlns:a16="http://schemas.microsoft.com/office/drawing/2014/main" id="{004DB8D1-288B-4CBB-BEAB-D947E1E18E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7975" y="115889"/>
            <a:ext cx="9036050" cy="2390775"/>
          </a:xfrm>
        </p:spPr>
      </p:pic>
      <p:pic>
        <p:nvPicPr>
          <p:cNvPr id="86020" name="Picture 4" descr="Screen Clipping">
            <a:extLst>
              <a:ext uri="{FF2B5EF4-FFF2-40B4-BE49-F238E27FC236}">
                <a16:creationId xmlns:a16="http://schemas.microsoft.com/office/drawing/2014/main" id="{2B167D9E-6DBA-4F96-BD70-4BDC28368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75" y="2508250"/>
            <a:ext cx="149225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1" name="Rectangle 2">
            <a:extLst>
              <a:ext uri="{FF2B5EF4-FFF2-40B4-BE49-F238E27FC236}">
                <a16:creationId xmlns:a16="http://schemas.microsoft.com/office/drawing/2014/main" id="{1975A472-1725-4C67-9335-FE32D3457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9138" y="6381750"/>
            <a:ext cx="31688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en-GB" altLang="en-US" i="1">
                <a:solidFill>
                  <a:srgbClr val="FFFFFF"/>
                </a:solidFill>
                <a:latin typeface="Univers45Light,BoldItalic"/>
              </a:rPr>
              <a:t>Bone Joint J </a:t>
            </a:r>
            <a:r>
              <a:rPr lang="en-GB" altLang="en-US">
                <a:solidFill>
                  <a:srgbClr val="FFFFFF"/>
                </a:solidFill>
                <a:latin typeface="Univers45Light,Bold"/>
              </a:rPr>
              <a:t>2016;98-B:1253–61</a:t>
            </a:r>
            <a:endParaRPr lang="en-GB" altLang="en-US">
              <a:solidFill>
                <a:srgbClr val="FFFFFF"/>
              </a:solidFill>
            </a:endParaRPr>
          </a:p>
        </p:txBody>
      </p:sp>
      <p:grpSp>
        <p:nvGrpSpPr>
          <p:cNvPr id="86022" name="Group 10">
            <a:extLst>
              <a:ext uri="{FF2B5EF4-FFF2-40B4-BE49-F238E27FC236}">
                <a16:creationId xmlns:a16="http://schemas.microsoft.com/office/drawing/2014/main" id="{97823BEE-7036-4DD1-AB23-15485A92426C}"/>
              </a:ext>
            </a:extLst>
          </p:cNvPr>
          <p:cNvGrpSpPr>
            <a:grpSpLocks/>
          </p:cNvGrpSpPr>
          <p:nvPr/>
        </p:nvGrpSpPr>
        <p:grpSpPr bwMode="auto">
          <a:xfrm>
            <a:off x="3070226" y="2506664"/>
            <a:ext cx="7497763" cy="1597025"/>
            <a:chOff x="1539420" y="2846236"/>
            <a:chExt cx="7497076" cy="1596981"/>
          </a:xfrm>
        </p:grpSpPr>
        <p:pic>
          <p:nvPicPr>
            <p:cNvPr id="86024" name="Picture 7" descr="Screen Clipping">
              <a:extLst>
                <a:ext uri="{FF2B5EF4-FFF2-40B4-BE49-F238E27FC236}">
                  <a16:creationId xmlns:a16="http://schemas.microsoft.com/office/drawing/2014/main" id="{40B1CDEA-0311-438B-B38D-F96D5ABB0C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9420" y="2847372"/>
              <a:ext cx="7497076" cy="1595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025" name="Picture 8">
              <a:extLst>
                <a:ext uri="{FF2B5EF4-FFF2-40B4-BE49-F238E27FC236}">
                  <a16:creationId xmlns:a16="http://schemas.microsoft.com/office/drawing/2014/main" id="{AF122E04-AE29-43BE-9836-D281A5366E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6589" y="2846236"/>
              <a:ext cx="3457459" cy="500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026" name="Picture 9">
              <a:extLst>
                <a:ext uri="{FF2B5EF4-FFF2-40B4-BE49-F238E27FC236}">
                  <a16:creationId xmlns:a16="http://schemas.microsoft.com/office/drawing/2014/main" id="{066CEA61-52AB-4D3C-877D-264EDD7DB1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3994978"/>
              <a:ext cx="2952328" cy="448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7798F60-D1E5-4880-91D7-22353E679236}"/>
              </a:ext>
            </a:extLst>
          </p:cNvPr>
          <p:cNvSpPr txBox="1"/>
          <p:nvPr/>
        </p:nvSpPr>
        <p:spPr>
          <a:xfrm>
            <a:off x="4468813" y="4500563"/>
            <a:ext cx="4132262" cy="15684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60% Home</a:t>
            </a:r>
          </a:p>
          <a:p>
            <a:pPr eaLnBrk="0" hangingPunct="0">
              <a:defRPr/>
            </a:pPr>
            <a:r>
              <a:rPr lang="en-GB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22% Trauma unit</a:t>
            </a:r>
          </a:p>
          <a:p>
            <a:pPr eaLnBrk="0" hangingPunct="0">
              <a:defRPr/>
            </a:pPr>
            <a:r>
              <a:rPr lang="en-GB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15% Specialized rehab unit</a:t>
            </a:r>
          </a:p>
          <a:p>
            <a:pPr eaLnBrk="0" hangingPunct="0">
              <a:defRPr/>
            </a:pPr>
            <a:endParaRPr lang="en-GB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577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C4452-C9B4-4216-B8D7-023FA663B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Why change</a:t>
            </a:r>
          </a:p>
        </p:txBody>
      </p:sp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id="{976D0261-BD88-425F-8484-09BEF2A45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357313"/>
            <a:ext cx="8229600" cy="4951412"/>
          </a:xfrm>
        </p:spPr>
        <p:txBody>
          <a:bodyPr/>
          <a:lstStyle/>
          <a:p>
            <a:pPr>
              <a:defRPr/>
            </a:pPr>
            <a:r>
              <a:rPr lang="en-GB" dirty="0"/>
              <a:t>Dr Sardesai</a:t>
            </a:r>
          </a:p>
          <a:p>
            <a:pPr marL="136525" indent="0">
              <a:buNone/>
              <a:defRPr/>
            </a:pPr>
            <a:endParaRPr lang="en-GB" dirty="0"/>
          </a:p>
          <a:p>
            <a:pPr marL="136525" indent="0">
              <a:buNone/>
              <a:defRPr/>
            </a:pPr>
            <a:endParaRPr lang="en-US" dirty="0"/>
          </a:p>
        </p:txBody>
      </p:sp>
      <p:pic>
        <p:nvPicPr>
          <p:cNvPr id="33799" name="Picture 2">
            <a:extLst>
              <a:ext uri="{FF2B5EF4-FFF2-40B4-BE49-F238E27FC236}">
                <a16:creationId xmlns:a16="http://schemas.microsoft.com/office/drawing/2014/main" id="{8C9A29B1-C65E-41C9-B495-051869F0F4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650" y="303621"/>
            <a:ext cx="2400870" cy="320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3980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3957B-1242-4CB1-B144-226CCAA68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420888"/>
            <a:ext cx="10972800" cy="1143000"/>
          </a:xfrm>
        </p:spPr>
        <p:txBody>
          <a:bodyPr/>
          <a:lstStyle/>
          <a:p>
            <a:r>
              <a:rPr lang="en-GB" dirty="0"/>
              <a:t>12 YO Pelvic fracture</a:t>
            </a:r>
          </a:p>
        </p:txBody>
      </p:sp>
    </p:spTree>
    <p:extLst>
      <p:ext uri="{BB962C8B-B14F-4D97-AF65-F5344CB8AC3E}">
        <p14:creationId xmlns:p14="http://schemas.microsoft.com/office/powerpoint/2010/main" val="950383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C4452-C9B4-4216-B8D7-023FA663B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Why change</a:t>
            </a:r>
          </a:p>
        </p:txBody>
      </p:sp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id="{976D0261-BD88-425F-8484-09BEF2A45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357313"/>
            <a:ext cx="8229600" cy="4951412"/>
          </a:xfrm>
        </p:spPr>
        <p:txBody>
          <a:bodyPr/>
          <a:lstStyle/>
          <a:p>
            <a:pPr>
              <a:defRPr/>
            </a:pPr>
            <a:r>
              <a:rPr lang="en-GB" dirty="0"/>
              <a:t>Dr Sardesai</a:t>
            </a:r>
          </a:p>
          <a:p>
            <a:pPr>
              <a:defRPr/>
            </a:pPr>
            <a:r>
              <a:rPr lang="en-GB" dirty="0"/>
              <a:t>Polytrauma is a problem</a:t>
            </a:r>
            <a:endParaRPr lang="en-US" dirty="0"/>
          </a:p>
          <a:p>
            <a:pPr marL="136525" indent="0">
              <a:buNone/>
              <a:defRPr/>
            </a:pPr>
            <a:endParaRPr lang="en-GB" dirty="0"/>
          </a:p>
          <a:p>
            <a:pPr marL="136525" indent="0"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Networks and pathways established over time</a:t>
            </a:r>
          </a:p>
        </p:txBody>
      </p:sp>
      <p:graphicFrame>
        <p:nvGraphicFramePr>
          <p:cNvPr id="21508" name="Object 4">
            <a:extLst>
              <a:ext uri="{FF2B5EF4-FFF2-40B4-BE49-F238E27FC236}">
                <a16:creationId xmlns:a16="http://schemas.microsoft.com/office/drawing/2014/main" id="{D8B70CFC-C098-4517-93C6-41B8C96D1B9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82889" y="4098925"/>
          <a:ext cx="3889375" cy="263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Document" r:id="rId3" imgW="4285714" imgH="2904762" progId="XaraX.Document">
                  <p:embed/>
                </p:oleObj>
              </mc:Choice>
              <mc:Fallback>
                <p:oleObj name="Document" r:id="rId3" imgW="4285714" imgH="2904762" progId="XaraX.Document">
                  <p:embed/>
                  <p:pic>
                    <p:nvPicPr>
                      <p:cNvPr id="21508" name="Object 4">
                        <a:extLst>
                          <a:ext uri="{FF2B5EF4-FFF2-40B4-BE49-F238E27FC236}">
                            <a16:creationId xmlns:a16="http://schemas.microsoft.com/office/drawing/2014/main" id="{D8B70CFC-C098-4517-93C6-41B8C96D1B9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2889" y="4098925"/>
                        <a:ext cx="3889375" cy="2635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3">
            <a:extLst>
              <a:ext uri="{FF2B5EF4-FFF2-40B4-BE49-F238E27FC236}">
                <a16:creationId xmlns:a16="http://schemas.microsoft.com/office/drawing/2014/main" id="{615EACEB-8A62-4740-BE6C-1949A8582C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1" y="4098926"/>
            <a:ext cx="3992563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5" descr="C:\Documents and Settings\Lee\Desktop\Trauma symposium\disabled_animation.gif">
            <a:extLst>
              <a:ext uri="{FF2B5EF4-FFF2-40B4-BE49-F238E27FC236}">
                <a16:creationId xmlns:a16="http://schemas.microsoft.com/office/drawing/2014/main" id="{9E5D2563-9AE1-484A-8250-DD6246B3C9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6" y="2536826"/>
            <a:ext cx="33178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2">
            <a:extLst>
              <a:ext uri="{FF2B5EF4-FFF2-40B4-BE49-F238E27FC236}">
                <a16:creationId xmlns:a16="http://schemas.microsoft.com/office/drawing/2014/main" id="{8C9A29B1-C65E-41C9-B495-051869F0F4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650" y="303621"/>
            <a:ext cx="2400870" cy="320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711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urgeon blue">
  <a:themeElements>
    <a:clrScheme name="Custom 10">
      <a:dk1>
        <a:srgbClr val="FFFFFF"/>
      </a:dk1>
      <a:lt1>
        <a:srgbClr val="FFFFFF"/>
      </a:lt1>
      <a:dk2>
        <a:srgbClr val="080808"/>
      </a:dk2>
      <a:lt2>
        <a:srgbClr val="FFFF00"/>
      </a:lt2>
      <a:accent1>
        <a:srgbClr val="BBE0E3"/>
      </a:accent1>
      <a:accent2>
        <a:srgbClr val="333399"/>
      </a:accent2>
      <a:accent3>
        <a:srgbClr val="FFFF00"/>
      </a:accent3>
      <a:accent4>
        <a:srgbClr val="C8C8C8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8885DCF8-9BA7-4E3B-B462-7308294BF586}" vid="{9A315223-B6C8-455A-B58C-0B8363E589A3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6_surgeon blue">
  <a:themeElements>
    <a:clrScheme name="Custom 10">
      <a:dk1>
        <a:srgbClr val="FFFFFF"/>
      </a:dk1>
      <a:lt1>
        <a:srgbClr val="FFFFFF"/>
      </a:lt1>
      <a:dk2>
        <a:srgbClr val="080808"/>
      </a:dk2>
      <a:lt2>
        <a:srgbClr val="FFFF00"/>
      </a:lt2>
      <a:accent1>
        <a:srgbClr val="BBE0E3"/>
      </a:accent1>
      <a:accent2>
        <a:srgbClr val="333399"/>
      </a:accent2>
      <a:accent3>
        <a:srgbClr val="FFFF00"/>
      </a:accent3>
      <a:accent4>
        <a:srgbClr val="C8C8C8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8885DCF8-9BA7-4E3B-B462-7308294BF586}" vid="{9A315223-B6C8-455A-B58C-0B8363E589A3}"/>
    </a:ext>
  </a:extLst>
</a:theme>
</file>

<file path=ppt/theme/theme12.xml><?xml version="1.0" encoding="utf-8"?>
<a:theme xmlns:a="http://schemas.openxmlformats.org/drawingml/2006/main" name="2_Text master">
  <a:themeElements>
    <a:clrScheme name="Text master 13">
      <a:dk1>
        <a:srgbClr val="000000"/>
      </a:dk1>
      <a:lt1>
        <a:srgbClr val="3366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ADB8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xt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Text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 master 13">
        <a:dk1>
          <a:srgbClr val="000000"/>
        </a:dk1>
        <a:lt1>
          <a:srgbClr val="3366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ADB8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surgeon blue">
  <a:themeElements>
    <a:clrScheme name="Custom 10">
      <a:dk1>
        <a:srgbClr val="FFFFFF"/>
      </a:dk1>
      <a:lt1>
        <a:srgbClr val="FFFFFF"/>
      </a:lt1>
      <a:dk2>
        <a:srgbClr val="080808"/>
      </a:dk2>
      <a:lt2>
        <a:srgbClr val="FFFF00"/>
      </a:lt2>
      <a:accent1>
        <a:srgbClr val="BBE0E3"/>
      </a:accent1>
      <a:accent2>
        <a:srgbClr val="333399"/>
      </a:accent2>
      <a:accent3>
        <a:srgbClr val="FFFF00"/>
      </a:accent3>
      <a:accent4>
        <a:srgbClr val="C8C8C8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8885DCF8-9BA7-4E3B-B462-7308294BF586}" vid="{9A315223-B6C8-455A-B58C-0B8363E589A3}"/>
    </a:ext>
  </a:extLst>
</a:theme>
</file>

<file path=ppt/theme/theme14.xml><?xml version="1.0" encoding="utf-8"?>
<a:theme xmlns:a="http://schemas.openxmlformats.org/drawingml/2006/main" name="8_surgeon blue">
  <a:themeElements>
    <a:clrScheme name="Custom 10">
      <a:dk1>
        <a:srgbClr val="FFFFFF"/>
      </a:dk1>
      <a:lt1>
        <a:srgbClr val="FFFFFF"/>
      </a:lt1>
      <a:dk2>
        <a:srgbClr val="080808"/>
      </a:dk2>
      <a:lt2>
        <a:srgbClr val="FFFF00"/>
      </a:lt2>
      <a:accent1>
        <a:srgbClr val="BBE0E3"/>
      </a:accent1>
      <a:accent2>
        <a:srgbClr val="333399"/>
      </a:accent2>
      <a:accent3>
        <a:srgbClr val="FFFF00"/>
      </a:accent3>
      <a:accent4>
        <a:srgbClr val="C8C8C8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oulder update" id="{447EBFFC-718F-4684-A067-245CBA772944}" vid="{89D07717-91B6-4FD2-B322-24307D04DB57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xt master">
  <a:themeElements>
    <a:clrScheme name="Text master 13">
      <a:dk1>
        <a:srgbClr val="000000"/>
      </a:dk1>
      <a:lt1>
        <a:srgbClr val="3366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ADB8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xt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Text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 master 13">
        <a:dk1>
          <a:srgbClr val="000000"/>
        </a:dk1>
        <a:lt1>
          <a:srgbClr val="3366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ADB8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surgeon blue">
  <a:themeElements>
    <a:clrScheme name="Custom 10">
      <a:dk1>
        <a:srgbClr val="FFFFFF"/>
      </a:dk1>
      <a:lt1>
        <a:srgbClr val="FFFFFF"/>
      </a:lt1>
      <a:dk2>
        <a:srgbClr val="080808"/>
      </a:dk2>
      <a:lt2>
        <a:srgbClr val="FFFF00"/>
      </a:lt2>
      <a:accent1>
        <a:srgbClr val="BBE0E3"/>
      </a:accent1>
      <a:accent2>
        <a:srgbClr val="333399"/>
      </a:accent2>
      <a:accent3>
        <a:srgbClr val="FFFF00"/>
      </a:accent3>
      <a:accent4>
        <a:srgbClr val="C8C8C8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oulder update" id="{447EBFFC-718F-4684-A067-245CBA772944}" vid="{89D07717-91B6-4FD2-B322-24307D04DB57}"/>
    </a:ext>
  </a:extLst>
</a:theme>
</file>

<file path=ppt/theme/theme4.xml><?xml version="1.0" encoding="utf-8"?>
<a:theme xmlns:a="http://schemas.openxmlformats.org/drawingml/2006/main" name="2_surgeon blue">
  <a:themeElements>
    <a:clrScheme name="Custom 10">
      <a:dk1>
        <a:srgbClr val="FFFFFF"/>
      </a:dk1>
      <a:lt1>
        <a:srgbClr val="FFFFFF"/>
      </a:lt1>
      <a:dk2>
        <a:srgbClr val="080808"/>
      </a:dk2>
      <a:lt2>
        <a:srgbClr val="FFFF00"/>
      </a:lt2>
      <a:accent1>
        <a:srgbClr val="BBE0E3"/>
      </a:accent1>
      <a:accent2>
        <a:srgbClr val="333399"/>
      </a:accent2>
      <a:accent3>
        <a:srgbClr val="FFFF00"/>
      </a:accent3>
      <a:accent4>
        <a:srgbClr val="C8C8C8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oulder update" id="{447EBFFC-718F-4684-A067-245CBA772944}" vid="{89D07717-91B6-4FD2-B322-24307D04DB57}"/>
    </a:ext>
  </a:extLst>
</a:theme>
</file>

<file path=ppt/theme/theme5.xml><?xml version="1.0" encoding="utf-8"?>
<a:theme xmlns:a="http://schemas.openxmlformats.org/drawingml/2006/main" name="3_surgeon blue">
  <a:themeElements>
    <a:clrScheme name="Custom 10">
      <a:dk1>
        <a:srgbClr val="FFFFFF"/>
      </a:dk1>
      <a:lt1>
        <a:srgbClr val="FFFFFF"/>
      </a:lt1>
      <a:dk2>
        <a:srgbClr val="080808"/>
      </a:dk2>
      <a:lt2>
        <a:srgbClr val="FFFF00"/>
      </a:lt2>
      <a:accent1>
        <a:srgbClr val="BBE0E3"/>
      </a:accent1>
      <a:accent2>
        <a:srgbClr val="333399"/>
      </a:accent2>
      <a:accent3>
        <a:srgbClr val="FFFF00"/>
      </a:accent3>
      <a:accent4>
        <a:srgbClr val="C8C8C8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oulder update" id="{447EBFFC-718F-4684-A067-245CBA772944}" vid="{89D07717-91B6-4FD2-B322-24307D04DB57}"/>
    </a:ext>
  </a:extLst>
</a:theme>
</file>

<file path=ppt/theme/theme6.xml><?xml version="1.0" encoding="utf-8"?>
<a:theme xmlns:a="http://schemas.openxmlformats.org/drawingml/2006/main" name="1_Text master">
  <a:themeElements>
    <a:clrScheme name="Text master 13">
      <a:dk1>
        <a:srgbClr val="000000"/>
      </a:dk1>
      <a:lt1>
        <a:srgbClr val="3366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ADB8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xt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Text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 master 13">
        <a:dk1>
          <a:srgbClr val="000000"/>
        </a:dk1>
        <a:lt1>
          <a:srgbClr val="3366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ADB8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surgeon blue">
  <a:themeElements>
    <a:clrScheme name="Custom 10">
      <a:dk1>
        <a:srgbClr val="FFFFFF"/>
      </a:dk1>
      <a:lt1>
        <a:srgbClr val="FFFFFF"/>
      </a:lt1>
      <a:dk2>
        <a:srgbClr val="080808"/>
      </a:dk2>
      <a:lt2>
        <a:srgbClr val="FFFF00"/>
      </a:lt2>
      <a:accent1>
        <a:srgbClr val="BBE0E3"/>
      </a:accent1>
      <a:accent2>
        <a:srgbClr val="333399"/>
      </a:accent2>
      <a:accent3>
        <a:srgbClr val="FFFF00"/>
      </a:accent3>
      <a:accent4>
        <a:srgbClr val="C8C8C8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oulder update" id="{447EBFFC-718F-4684-A067-245CBA772944}" vid="{89D07717-91B6-4FD2-B322-24307D04DB57}"/>
    </a:ext>
  </a:extLst>
</a:theme>
</file>

<file path=ppt/theme/theme8.xml><?xml version="1.0" encoding="utf-8"?>
<a:theme xmlns:a="http://schemas.openxmlformats.org/drawingml/2006/main" name="5_surgeon blue">
  <a:themeElements>
    <a:clrScheme name="Custom 10">
      <a:dk1>
        <a:srgbClr val="FFFFFF"/>
      </a:dk1>
      <a:lt1>
        <a:srgbClr val="FFFFFF"/>
      </a:lt1>
      <a:dk2>
        <a:srgbClr val="080808"/>
      </a:dk2>
      <a:lt2>
        <a:srgbClr val="FFFF00"/>
      </a:lt2>
      <a:accent1>
        <a:srgbClr val="BBE0E3"/>
      </a:accent1>
      <a:accent2>
        <a:srgbClr val="333399"/>
      </a:accent2>
      <a:accent3>
        <a:srgbClr val="FFFF00"/>
      </a:accent3>
      <a:accent4>
        <a:srgbClr val="C8C8C8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oulder update" id="{447EBFFC-718F-4684-A067-245CBA772944}" vid="{89D07717-91B6-4FD2-B322-24307D04DB57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 surgeon background 2</Template>
  <TotalTime>597</TotalTime>
  <Words>845</Words>
  <Application>Microsoft Office PowerPoint</Application>
  <PresentationFormat>Widescreen</PresentationFormat>
  <Paragraphs>203</Paragraphs>
  <Slides>63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87" baseType="lpstr">
      <vt:lpstr>Arial</vt:lpstr>
      <vt:lpstr>Calibri</vt:lpstr>
      <vt:lpstr>HelveticaNeue LT 45 Lt</vt:lpstr>
      <vt:lpstr>Univers45Light,Bold</vt:lpstr>
      <vt:lpstr>Univers45Light,BoldItalic</vt:lpstr>
      <vt:lpstr>Verdana</vt:lpstr>
      <vt:lpstr>Wingdings</vt:lpstr>
      <vt:lpstr>Wingdings 2</vt:lpstr>
      <vt:lpstr>Wingdings 3</vt:lpstr>
      <vt:lpstr>surgeon blue</vt:lpstr>
      <vt:lpstr>Text master</vt:lpstr>
      <vt:lpstr>1_surgeon blue</vt:lpstr>
      <vt:lpstr>2_surgeon blue</vt:lpstr>
      <vt:lpstr>3_surgeon blue</vt:lpstr>
      <vt:lpstr>1_Text master</vt:lpstr>
      <vt:lpstr>4_surgeon blue</vt:lpstr>
      <vt:lpstr>5_surgeon blue</vt:lpstr>
      <vt:lpstr>Office Theme</vt:lpstr>
      <vt:lpstr>6_Office Theme</vt:lpstr>
      <vt:lpstr>6_surgeon blue</vt:lpstr>
      <vt:lpstr>2_Text master</vt:lpstr>
      <vt:lpstr>7_surgeon blue</vt:lpstr>
      <vt:lpstr>8_surgeon blue</vt:lpstr>
      <vt:lpstr>Document</vt:lpstr>
      <vt:lpstr>Transitioning to Major Trauma Care  The Cambridge Experience</vt:lpstr>
      <vt:lpstr>2nd April 2012</vt:lpstr>
      <vt:lpstr>1 of 22</vt:lpstr>
      <vt:lpstr>PowerPoint Presentation</vt:lpstr>
      <vt:lpstr>Prof Keith Willett Trauma Tsar 2009</vt:lpstr>
      <vt:lpstr>MTC - 22</vt:lpstr>
      <vt:lpstr>Why change</vt:lpstr>
      <vt:lpstr>12 YO Pelvic fracture</vt:lpstr>
      <vt:lpstr>Why change</vt:lpstr>
      <vt:lpstr>PowerPoint Presentation</vt:lpstr>
      <vt:lpstr>50 YO male</vt:lpstr>
      <vt:lpstr>PowerPoint Presentation</vt:lpstr>
      <vt:lpstr>Orthopaedics called</vt:lpstr>
      <vt:lpstr>Now what?</vt:lpstr>
      <vt:lpstr>PowerPoint Presentation</vt:lpstr>
      <vt:lpstr>PowerPoint Presentation</vt:lpstr>
      <vt:lpstr>What next?</vt:lpstr>
      <vt:lpstr>Planning</vt:lpstr>
      <vt:lpstr>PowerPoint Presentation</vt:lpstr>
      <vt:lpstr>Network</vt:lpstr>
      <vt:lpstr>PowerPoint Presentation</vt:lpstr>
      <vt:lpstr>PowerPoint Presentation</vt:lpstr>
      <vt:lpstr>Key steps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TEMPO</vt:lpstr>
      <vt:lpstr>MTOS</vt:lpstr>
      <vt:lpstr>Clinical performance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Mischief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Lungs like liver</vt:lpstr>
      <vt:lpstr>Lungs like liver</vt:lpstr>
      <vt:lpstr>PowerPoint Presentation</vt:lpstr>
      <vt:lpstr>PowerPoint Presentation</vt:lpstr>
      <vt:lpstr>PowerPoint Presentation</vt:lpstr>
      <vt:lpstr>Tarn Network East of England</vt:lpstr>
      <vt:lpstr>PowerPoint Presentation</vt:lpstr>
      <vt:lpstr>Trauma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2014 – 2016 = 1.5</vt:lpstr>
      <vt:lpstr>MTC - CUHFT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MTC Cambridge</dc:title>
  <dc:creator>Lee Van Rensburg</dc:creator>
  <cp:lastModifiedBy>Lee Van Rensburg</cp:lastModifiedBy>
  <cp:revision>44</cp:revision>
  <dcterms:created xsi:type="dcterms:W3CDTF">2020-02-09T21:04:40Z</dcterms:created>
  <dcterms:modified xsi:type="dcterms:W3CDTF">2020-02-14T09:11:12Z</dcterms:modified>
</cp:coreProperties>
</file>