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6" r:id="rId2"/>
    <p:sldId id="658" r:id="rId3"/>
    <p:sldId id="592" r:id="rId4"/>
    <p:sldId id="659" r:id="rId5"/>
    <p:sldId id="657" r:id="rId6"/>
    <p:sldId id="448" r:id="rId7"/>
    <p:sldId id="439" r:id="rId8"/>
    <p:sldId id="664" r:id="rId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29B"/>
    <a:srgbClr val="2C1102"/>
    <a:srgbClr val="CDCDCD"/>
    <a:srgbClr val="CBBA90"/>
    <a:srgbClr val="CBC383"/>
    <a:srgbClr val="BEAA83"/>
    <a:srgbClr val="212164"/>
    <a:srgbClr val="29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763" autoAdjust="0"/>
  </p:normalViewPr>
  <p:slideViewPr>
    <p:cSldViewPr showGuides="1">
      <p:cViewPr varScale="1">
        <p:scale>
          <a:sx n="53" d="100"/>
          <a:sy n="53" d="100"/>
        </p:scale>
        <p:origin x="77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36"/>
    </p:cViewPr>
  </p:sorterViewPr>
  <p:notesViewPr>
    <p:cSldViewPr showGuides="1">
      <p:cViewPr varScale="1">
        <p:scale>
          <a:sx n="52" d="100"/>
          <a:sy n="52" d="100"/>
        </p:scale>
        <p:origin x="-191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0001B72B-532D-42D8-9281-BE7DB9887AD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6C3D2691-477A-4F8A-A927-891D1B8A711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A78DEB45-BA84-46F9-A663-0E50C909A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E0E605B5-F0C2-4146-AB64-875C4EF4880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6FFA231-36F0-4251-9689-CBBC5D40FF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noProof="0"/>
              <a:t>Click to add text</a:t>
            </a:r>
            <a:endParaRPr lang="en-US" altLang="en-US" noProof="0"/>
          </a:p>
          <a:p>
            <a:pPr lvl="1"/>
            <a:r>
              <a:rPr lang="de-CH" altLang="en-US" noProof="0"/>
              <a:t>Second level text</a:t>
            </a:r>
            <a:endParaRPr lang="en-US" altLang="en-US" noProof="0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790EBE96-F279-472D-9965-F5F2B4079F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7A2B0D66-3A8B-4920-949A-57DA3663B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86D445B2-C641-4DC3-B07E-C0AC4D56E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anose="02020603050405020304" pitchFamily="18" charset="0"/>
        <a:ea typeface="Osaka" pitchFamily="-32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anose="02020603050405020304" pitchFamily="18" charset="0"/>
        <a:ea typeface="Osaka" pitchFamily="-32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anose="02020603050405020304" pitchFamily="18" charset="0"/>
        <a:ea typeface="Osaka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D9C5887-045B-48B9-89FC-D9940FB74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6769EAD-B3DF-4BF2-9810-63435352E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Two different partial articular fractures value of CT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050F96B-FD58-441F-A0F7-805569E86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F6CBE937-D0BC-479F-B06C-994A3E20EA07}" type="slidenum">
              <a:rPr lang="en-US" altLang="en-US" sz="1000" smtClean="0"/>
              <a:pPr/>
              <a:t>2</a:t>
            </a:fld>
            <a:endParaRPr lang="en-US" altLang="en-US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1E9535D-3303-43E6-A7E7-F29443C2D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CBC95A7-761B-48BF-BF73-4D14139C2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Articular fracture, not simple K wires, fully threaded threaded titanium wires, note no olecranon osteotomy</a:t>
            </a:r>
          </a:p>
          <a:p>
            <a:r>
              <a:rPr lang="en-GB" altLang="en-US"/>
              <a:t>Paraolecranon approach lateral epicondylar fracture essentially osteotomy of lateral epicondyle (CEO and LCL complex allows subluxation of olecranon.</a:t>
            </a:r>
          </a:p>
          <a:p>
            <a:r>
              <a:rPr lang="en-GB" altLang="en-US"/>
              <a:t>Lateral epicondyle and CEO secured with plate AND sutures into LCL/ CEO secured to plate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43FBE8A3-4AF6-4644-934C-43442A1A2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31642A18-E504-4EF8-B137-8B49CFE4B577}" type="slidenum">
              <a:rPr lang="en-US" altLang="en-US" sz="1000" smtClean="0"/>
              <a:pPr/>
              <a:t>6</a:t>
            </a:fld>
            <a:endParaRPr lang="en-US" altLang="en-US"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C4938FF-8852-4E55-871C-F5C8C122F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99AA25C-459E-40EF-A699-19346E8BF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Articular fracture distal humerus, non reconstructible, hemiarthroplasty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C3CE684-E556-4706-BAFE-2A5744456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40E036E4-6A55-4DF4-B9F5-6AA86B38FD50}" type="slidenum">
              <a:rPr lang="en-US" altLang="en-US" sz="1000" smtClean="0"/>
              <a:pPr/>
              <a:t>7</a:t>
            </a:fld>
            <a:endParaRPr lang="en-US" altLang="en-US"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445B2-C641-4DC3-B07E-C0AC4D56EDC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91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>
            <a:extLst>
              <a:ext uri="{FF2B5EF4-FFF2-40B4-BE49-F238E27FC236}">
                <a16:creationId xmlns:a16="http://schemas.microsoft.com/office/drawing/2014/main" id="{6D9B5A53-DC0A-461E-8DCA-1A1F40F5FA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7804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AOT_EU_L_rgb">
            <a:extLst>
              <a:ext uri="{FF2B5EF4-FFF2-40B4-BE49-F238E27FC236}">
                <a16:creationId xmlns:a16="http://schemas.microsoft.com/office/drawing/2014/main" id="{7E4CF182-3895-4018-9119-BF371451A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28600"/>
            <a:ext cx="18970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9007B0BE-656A-4EEC-B7A4-841B909A15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7899400" cy="685800"/>
          </a:xfrm>
        </p:spPr>
        <p:txBody>
          <a:bodyPr/>
          <a:lstStyle>
            <a:lvl1pPr>
              <a:defRPr>
                <a:ea typeface="ヒラギノ角ゴ Pro W6" pitchFamily="-32" charset="-128"/>
              </a:defRPr>
            </a:lvl1pPr>
          </a:lstStyle>
          <a:p>
            <a:pPr lvl="0"/>
            <a:r>
              <a:rPr lang="en-US" altLang="en-US" noProof="0"/>
              <a:t>Title Arial bold 28 pt</a:t>
            </a:r>
            <a:endParaRPr lang="en-US" altLang="ja-JP" noProof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27A620B-B13B-45BB-9B67-B9F71510E2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2208213"/>
            <a:ext cx="7899400" cy="685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Subtitle Arial regular 20 pt</a:t>
            </a:r>
          </a:p>
        </p:txBody>
      </p:sp>
    </p:spTree>
    <p:extLst>
      <p:ext uri="{BB962C8B-B14F-4D97-AF65-F5344CB8AC3E}">
        <p14:creationId xmlns:p14="http://schemas.microsoft.com/office/powerpoint/2010/main" val="12411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B84BD-84A8-4D50-9C90-4970EE8C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520B6-6490-4756-829F-4D3C1017D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3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A8749-40BD-4148-BA38-F7A5D4D58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89713" y="531813"/>
            <a:ext cx="2068512" cy="5481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B3DD2-632F-4699-A5FE-46BCBAB9A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531813"/>
            <a:ext cx="6056313" cy="54816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5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7441-0DB4-4FFD-B6E9-AB3F6273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6E44-8F7F-4DE4-85BF-1D0FF33F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06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199-D7B6-45A5-BA36-5F264EB2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8301-9916-463E-87A1-813A42D1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0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03A2-4D15-4F95-ADBC-2872C28C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21527-299B-4B5F-BE02-A9EE4AA35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517650"/>
            <a:ext cx="4062413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FD137-8F43-4126-96E0-CB26EBA50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5813" y="1517650"/>
            <a:ext cx="4062412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74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44AB-E49F-4F80-83C3-56EB46B9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94A44-EEFF-4AB8-8971-E3D214568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C1D0B-8FB2-4F66-8C81-B1FF03AED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8986D-634A-47DA-8D5B-4076E0B4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1CEE9-F143-4EF9-B67E-03DF5CC70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4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9547-2802-468E-B8CC-D1425544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1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7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93CA-17A9-4330-8514-B67185D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4069-9A72-4282-874E-26E8BFDE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0FB9F-768F-4CF7-B90A-73658EC2C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88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8164-4038-4667-B3D7-7387D8AD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69C81-20EC-4848-A535-81860BB6F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22D9C-B243-407A-92F1-91994D69F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18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20758A-DCBA-4B13-AF9B-40A049C54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DEA4419-3F59-44D4-8D3F-74130A877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  <a:p>
            <a:pPr lvl="1"/>
            <a:r>
              <a:rPr lang="en-US" altLang="ja-JP"/>
              <a:t>Second level text</a:t>
            </a:r>
          </a:p>
        </p:txBody>
      </p:sp>
      <p:pic>
        <p:nvPicPr>
          <p:cNvPr id="1028" name="Picture 31" descr="AOT_LOGO_EU_M_rgb">
            <a:extLst>
              <a:ext uri="{FF2B5EF4-FFF2-40B4-BE49-F238E27FC236}">
                <a16:creationId xmlns:a16="http://schemas.microsoft.com/office/drawing/2014/main" id="{ECE35CF5-0AA9-4118-B6F1-789AD95440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6459538"/>
            <a:ext cx="1311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rgbClr val="29529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913A236-964B-47B9-9131-84AE2EB0B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Articular fractures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AAA3-E8B0-4D79-913D-52CA6F72B2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" y="998731"/>
            <a:ext cx="4788024" cy="2492753"/>
          </a:xfrm>
          <a:prstGeom prst="roundRect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1BA25-F52A-4FAA-937B-F876C23CC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29001"/>
            <a:ext cx="4535819" cy="2492753"/>
          </a:xfrm>
          <a:prstGeom prst="round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84FE39C-1818-4A37-8662-1CDA1DAA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4825"/>
            <a:ext cx="36782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DEE48-1DAA-4572-80F3-D599B92C17CB}"/>
              </a:ext>
            </a:extLst>
          </p:cNvPr>
          <p:cNvSpPr txBox="1"/>
          <p:nvPr/>
        </p:nvSpPr>
        <p:spPr>
          <a:xfrm>
            <a:off x="5354564" y="1828800"/>
            <a:ext cx="3276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Two different cases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>
            <a:extLst>
              <a:ext uri="{FF2B5EF4-FFF2-40B4-BE49-F238E27FC236}">
                <a16:creationId xmlns:a16="http://schemas.microsoft.com/office/drawing/2014/main" id="{C747A01B-54EC-4E0C-A5FA-F019D86C1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857250"/>
            <a:ext cx="35766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>
            <a:extLst>
              <a:ext uri="{FF2B5EF4-FFF2-40B4-BE49-F238E27FC236}">
                <a16:creationId xmlns:a16="http://schemas.microsoft.com/office/drawing/2014/main" id="{6B2EB833-A605-456D-A641-52A23BE5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00" y="1905000"/>
            <a:ext cx="368776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1" name="Picture 7">
            <a:extLst>
              <a:ext uri="{FF2B5EF4-FFF2-40B4-BE49-F238E27FC236}">
                <a16:creationId xmlns:a16="http://schemas.microsoft.com/office/drawing/2014/main" id="{E41AD0B8-EB34-40E4-9C83-F42AEECE6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63" y="884238"/>
            <a:ext cx="355123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2" name="Picture 8">
            <a:extLst>
              <a:ext uri="{FF2B5EF4-FFF2-40B4-BE49-F238E27FC236}">
                <a16:creationId xmlns:a16="http://schemas.microsoft.com/office/drawing/2014/main" id="{AEBD78A7-3DA5-4A9A-B4F3-47E01DCB1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1995488"/>
            <a:ext cx="36623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3" name="Picture 9">
            <a:extLst>
              <a:ext uri="{FF2B5EF4-FFF2-40B4-BE49-F238E27FC236}">
                <a16:creationId xmlns:a16="http://schemas.microsoft.com/office/drawing/2014/main" id="{76A86ABC-A7CC-4442-9457-EB282056CD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025" y="4371975"/>
            <a:ext cx="1646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4" name="Picture 10">
            <a:extLst>
              <a:ext uri="{FF2B5EF4-FFF2-40B4-BE49-F238E27FC236}">
                <a16:creationId xmlns:a16="http://schemas.microsoft.com/office/drawing/2014/main" id="{F81E931C-C9AE-4316-B45C-38A4113DB0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030413"/>
            <a:ext cx="16875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>
            <a:extLst>
              <a:ext uri="{FF2B5EF4-FFF2-40B4-BE49-F238E27FC236}">
                <a16:creationId xmlns:a16="http://schemas.microsoft.com/office/drawing/2014/main" id="{4F3C828D-8BD8-4A47-AC32-AB702381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4587875"/>
            <a:ext cx="16271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">
            <a:extLst>
              <a:ext uri="{FF2B5EF4-FFF2-40B4-BE49-F238E27FC236}">
                <a16:creationId xmlns:a16="http://schemas.microsoft.com/office/drawing/2014/main" id="{1F9359E4-7E4F-4DCE-8A19-F059B76D3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975" y="5083175"/>
            <a:ext cx="17240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1F6CC690-80A3-4AA9-8CE9-B6F2B358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857250"/>
            <a:ext cx="34512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>
            <a:extLst>
              <a:ext uri="{FF2B5EF4-FFF2-40B4-BE49-F238E27FC236}">
                <a16:creationId xmlns:a16="http://schemas.microsoft.com/office/drawing/2014/main" id="{3008E92C-6C32-4D7A-AF82-547DC7298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857250"/>
            <a:ext cx="42735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9" name="Picture 6">
            <a:extLst>
              <a:ext uri="{FF2B5EF4-FFF2-40B4-BE49-F238E27FC236}">
                <a16:creationId xmlns:a16="http://schemas.microsoft.com/office/drawing/2014/main" id="{39560149-180F-43B5-81BC-8174C1866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513" y="1306513"/>
            <a:ext cx="343693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0" name="Picture 7">
            <a:extLst>
              <a:ext uri="{FF2B5EF4-FFF2-40B4-BE49-F238E27FC236}">
                <a16:creationId xmlns:a16="http://schemas.microsoft.com/office/drawing/2014/main" id="{E80F7F2C-CB49-47C9-B292-BB4214184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898525"/>
            <a:ext cx="4148138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1" name="Picture 8">
            <a:extLst>
              <a:ext uri="{FF2B5EF4-FFF2-40B4-BE49-F238E27FC236}">
                <a16:creationId xmlns:a16="http://schemas.microsoft.com/office/drawing/2014/main" id="{AF48A04F-D0FF-4512-9D4C-82AA48A1B4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0" y="4562475"/>
            <a:ext cx="15605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2" name="Picture 9">
            <a:extLst>
              <a:ext uri="{FF2B5EF4-FFF2-40B4-BE49-F238E27FC236}">
                <a16:creationId xmlns:a16="http://schemas.microsoft.com/office/drawing/2014/main" id="{9BC79DB4-E9B3-4048-B516-1AB488D523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990725"/>
            <a:ext cx="1651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>
            <a:extLst>
              <a:ext uri="{FF2B5EF4-FFF2-40B4-BE49-F238E27FC236}">
                <a16:creationId xmlns:a16="http://schemas.microsoft.com/office/drawing/2014/main" id="{0A5A6BA9-EBC2-400F-98DB-5DDA50B9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16271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itle 6">
            <a:extLst>
              <a:ext uri="{FF2B5EF4-FFF2-40B4-BE49-F238E27FC236}">
                <a16:creationId xmlns:a16="http://schemas.microsoft.com/office/drawing/2014/main" id="{FF680752-A388-4937-9A95-24C45EE0F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226" name="Picture 1">
            <a:extLst>
              <a:ext uri="{FF2B5EF4-FFF2-40B4-BE49-F238E27FC236}">
                <a16:creationId xmlns:a16="http://schemas.microsoft.com/office/drawing/2014/main" id="{5E621A7C-E6C2-417C-8237-C10B9C17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850" y="5157788"/>
            <a:ext cx="15684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1CB2D0F-4BF7-4C2C-93C0-041893E7E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0243" name="Content Placeholder 5">
            <a:extLst>
              <a:ext uri="{FF2B5EF4-FFF2-40B4-BE49-F238E27FC236}">
                <a16:creationId xmlns:a16="http://schemas.microsoft.com/office/drawing/2014/main" id="{0E9CE6B4-8E2C-45BA-9DB7-B21B79189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188" y="857250"/>
            <a:ext cx="6683375" cy="1419225"/>
          </a:xfrm>
        </p:spPr>
      </p:pic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F1AC634-5A7E-4E2C-BC5A-C8526FA1687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08000" y="6480175"/>
            <a:ext cx="474663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28575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90AD5B5-F697-4F7D-AFB3-90822C079005}" type="slidenum">
              <a:rPr lang="de-CH" altLang="en-US" sz="1000" b="1">
                <a:solidFill>
                  <a:schemeClr val="accent2"/>
                </a:solidFill>
                <a:ea typeface="Osaka" pitchFamily="-32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de-CH" altLang="en-US" sz="1000" b="1">
              <a:solidFill>
                <a:schemeClr val="accent2"/>
              </a:solidFill>
              <a:ea typeface="Osaka" pitchFamily="-32" charset="-128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9E98A626-4A27-46FC-8F8E-5B119A4D2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5602288"/>
            <a:ext cx="33289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r>
              <a:rPr lang="en-GB" altLang="en-US" sz="1500"/>
              <a:t>JBJS A VOL 85-A · No. 2 · FEB 2003</a:t>
            </a:r>
          </a:p>
        </p:txBody>
      </p:sp>
      <p:pic>
        <p:nvPicPr>
          <p:cNvPr id="10246" name="Picture 7">
            <a:extLst>
              <a:ext uri="{FF2B5EF4-FFF2-40B4-BE49-F238E27FC236}">
                <a16:creationId xmlns:a16="http://schemas.microsoft.com/office/drawing/2014/main" id="{190764ED-1619-4045-83AD-8635BA1F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2206625"/>
            <a:ext cx="43053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>
            <a:extLst>
              <a:ext uri="{FF2B5EF4-FFF2-40B4-BE49-F238E27FC236}">
                <a16:creationId xmlns:a16="http://schemas.microsoft.com/office/drawing/2014/main" id="{CE7E800F-43AB-4362-B267-9D404C28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263" y="2782888"/>
            <a:ext cx="2700337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4B34B-F5A0-4573-B412-0FD28CA676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051" y="956028"/>
            <a:ext cx="1650635" cy="1860965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7A8E9-B2F0-43C3-B670-2E3D0EBF3E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339" y="2254321"/>
            <a:ext cx="1991943" cy="2171832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2C2947F-AF0B-4CA2-8A77-EB0CC80D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589463"/>
            <a:ext cx="16287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>
            <a:extLst>
              <a:ext uri="{FF2B5EF4-FFF2-40B4-BE49-F238E27FC236}">
                <a16:creationId xmlns:a16="http://schemas.microsoft.com/office/drawing/2014/main" id="{6E4AEF3F-60E6-414B-AAF6-113847554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55 YO</a:t>
            </a:r>
          </a:p>
        </p:txBody>
      </p:sp>
      <p:sp>
        <p:nvSpPr>
          <p:cNvPr id="11268" name="Content Placeholder 4">
            <a:extLst>
              <a:ext uri="{FF2B5EF4-FFF2-40B4-BE49-F238E27FC236}">
                <a16:creationId xmlns:a16="http://schemas.microsoft.com/office/drawing/2014/main" id="{F7EE179E-3668-4DEF-96F7-9CE94337AC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B6F11-D442-4760-A0BB-1D11F9519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61133" y="1258743"/>
            <a:ext cx="4087383" cy="417821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B0C8A-50CA-4FD6-B863-2FC5820D2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1" t="20433" r="11443" b="12137"/>
          <a:stretch/>
        </p:blipFill>
        <p:spPr>
          <a:xfrm rot="5400000">
            <a:off x="5524932" y="1953297"/>
            <a:ext cx="4186458" cy="2780863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0BA05-136C-4FE5-B3E5-43FC8E09DB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923620" y="1972779"/>
            <a:ext cx="3318494" cy="3059833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CF3485-C241-458C-9EF3-2C97DEB2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1354138"/>
            <a:ext cx="39782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221" y="1256110"/>
            <a:ext cx="4023314" cy="4186459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F9B6A7-869A-4900-99B9-595BC475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7" t="11917" r="16153" b="18784"/>
          <a:stretch>
            <a:fillRect/>
          </a:stretch>
        </p:blipFill>
        <p:spPr bwMode="auto">
          <a:xfrm>
            <a:off x="1562100" y="1177925"/>
            <a:ext cx="39465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08EA9F-5A65-49B9-9057-F20B827CCF63}"/>
              </a:ext>
            </a:extLst>
          </p:cNvPr>
          <p:cNvSpPr txBox="1"/>
          <p:nvPr/>
        </p:nvSpPr>
        <p:spPr>
          <a:xfrm>
            <a:off x="1839913" y="1420813"/>
            <a:ext cx="9699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>
            <a:extLst>
              <a:ext uri="{FF2B5EF4-FFF2-40B4-BE49-F238E27FC236}">
                <a16:creationId xmlns:a16="http://schemas.microsoft.com/office/drawing/2014/main" id="{2FDE195C-1F1A-4190-874E-E83EC462C5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713" y="1177925"/>
            <a:ext cx="3681412" cy="4765675"/>
          </a:xfrm>
        </p:spPr>
      </p:pic>
      <p:pic>
        <p:nvPicPr>
          <p:cNvPr id="13315" name="Picture 5">
            <a:extLst>
              <a:ext uri="{FF2B5EF4-FFF2-40B4-BE49-F238E27FC236}">
                <a16:creationId xmlns:a16="http://schemas.microsoft.com/office/drawing/2014/main" id="{63E32E5A-CAB5-4CE9-9355-A4A814CB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1252538"/>
            <a:ext cx="431165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>
            <a:extLst>
              <a:ext uri="{FF2B5EF4-FFF2-40B4-BE49-F238E27FC236}">
                <a16:creationId xmlns:a16="http://schemas.microsoft.com/office/drawing/2014/main" id="{F51DD4F7-E173-4ED8-A185-6A1DE885C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65 YO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>
            <a:extLst>
              <a:ext uri="{FF2B5EF4-FFF2-40B4-BE49-F238E27FC236}">
                <a16:creationId xmlns:a16="http://schemas.microsoft.com/office/drawing/2014/main" id="{225313F6-EE58-4A12-B854-C82919C24B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713" y="1177925"/>
            <a:ext cx="3681412" cy="4765675"/>
          </a:xfrm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B867A3C4-9CF8-4AB4-ABDE-74344937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1252538"/>
            <a:ext cx="431165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itle 1">
            <a:extLst>
              <a:ext uri="{FF2B5EF4-FFF2-40B4-BE49-F238E27FC236}">
                <a16:creationId xmlns:a16="http://schemas.microsoft.com/office/drawing/2014/main" id="{D4FD728C-9799-46C2-A20A-F4918E3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65 YO</a:t>
            </a:r>
          </a:p>
        </p:txBody>
      </p:sp>
      <p:pic>
        <p:nvPicPr>
          <p:cNvPr id="15" name="IMG_6900">
            <a:hlinkClick r:id="" action="ppaction://media"/>
            <a:extLst>
              <a:ext uri="{FF2B5EF4-FFF2-40B4-BE49-F238E27FC236}">
                <a16:creationId xmlns:a16="http://schemas.microsoft.com/office/drawing/2014/main" id="{6600D0B8-8D4E-4A55-8DEC-F1162A8A4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515" r="12550"/>
          <a:stretch/>
        </p:blipFill>
        <p:spPr>
          <a:xfrm>
            <a:off x="1143000" y="1087776"/>
            <a:ext cx="6776503" cy="537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86B9EA-B25B-4294-B561-2C73CE786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14"/>
          <a:stretch>
            <a:fillRect/>
          </a:stretch>
        </p:blipFill>
        <p:spPr bwMode="auto">
          <a:xfrm>
            <a:off x="4347284" y="1087776"/>
            <a:ext cx="4463341" cy="536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1481F6-B8CF-4523-87AC-6E0E01AF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00" t="15350" r="19202" b="24800"/>
          <a:stretch>
            <a:fillRect/>
          </a:stretch>
        </p:blipFill>
        <p:spPr bwMode="auto">
          <a:xfrm>
            <a:off x="251878" y="1078569"/>
            <a:ext cx="4109691" cy="532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1B8FA-571A-4EBE-AC6E-AA2F6E07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7365" cy="14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0CAC6-D91D-4797-8065-681B69F1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488" y="36375"/>
            <a:ext cx="18351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5EBF6"/>
      </a:accent1>
      <a:accent2>
        <a:srgbClr val="0063AC"/>
      </a:accent2>
      <a:accent3>
        <a:srgbClr val="FFFFFF"/>
      </a:accent3>
      <a:accent4>
        <a:srgbClr val="000000"/>
      </a:accent4>
      <a:accent5>
        <a:srgbClr val="F0F3FA"/>
      </a:accent5>
      <a:accent6>
        <a:srgbClr val="00599B"/>
      </a:accent6>
      <a:hlink>
        <a:srgbClr val="B6C600"/>
      </a:hlink>
      <a:folHlink>
        <a:srgbClr val="F08A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Osaka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Osaka" pitchFamily="-32" charset="-128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100</Words>
  <Application>Microsoft Office PowerPoint</Application>
  <PresentationFormat>On-screen Show (4:3)</PresentationFormat>
  <Paragraphs>17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Blank Presentation</vt:lpstr>
      <vt:lpstr>Articular fractures</vt:lpstr>
      <vt:lpstr>PowerPoint Presentation</vt:lpstr>
      <vt:lpstr>PowerPoint Presentation</vt:lpstr>
      <vt:lpstr>PowerPoint Presentation</vt:lpstr>
      <vt:lpstr>PowerPoint Presentation</vt:lpstr>
      <vt:lpstr>55 YO</vt:lpstr>
      <vt:lpstr>65 YO</vt:lpstr>
      <vt:lpstr>65 YO</vt:lpstr>
    </vt:vector>
  </TitlesOfParts>
  <Manager/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AOTrauma Template white</dc:title>
  <dc:subject/>
  <dc:creator>Herwig Daemon / C&amp;E</dc:creator>
  <cp:keywords/>
  <dc:description/>
  <cp:lastModifiedBy>Lee Van Rensburg</cp:lastModifiedBy>
  <cp:revision>60</cp:revision>
  <cp:lastPrinted>1904-01-01T00:00:00Z</cp:lastPrinted>
  <dcterms:created xsi:type="dcterms:W3CDTF">1904-01-01T00:00:00Z</dcterms:created>
  <dcterms:modified xsi:type="dcterms:W3CDTF">2019-07-13T13:33:56Z</dcterms:modified>
  <cp:category/>
</cp:coreProperties>
</file>