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424" r:id="rId2"/>
    <p:sldId id="433" r:id="rId3"/>
    <p:sldId id="426" r:id="rId4"/>
    <p:sldId id="440" r:id="rId5"/>
    <p:sldId id="434" r:id="rId6"/>
    <p:sldId id="427" r:id="rId7"/>
    <p:sldId id="430" r:id="rId8"/>
    <p:sldId id="431" r:id="rId9"/>
    <p:sldId id="432" r:id="rId10"/>
    <p:sldId id="435" r:id="rId11"/>
    <p:sldId id="442" r:id="rId12"/>
    <p:sldId id="441" r:id="rId13"/>
    <p:sldId id="443" r:id="rId14"/>
    <p:sldId id="436" r:id="rId15"/>
    <p:sldId id="428" r:id="rId16"/>
    <p:sldId id="429" r:id="rId17"/>
    <p:sldId id="438" r:id="rId18"/>
    <p:sldId id="437" r:id="rId19"/>
    <p:sldId id="439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808080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8" autoAdjust="0"/>
    <p:restoredTop sz="94671" autoAdjust="0"/>
  </p:normalViewPr>
  <p:slideViewPr>
    <p:cSldViewPr>
      <p:cViewPr varScale="1">
        <p:scale>
          <a:sx n="68" d="100"/>
          <a:sy n="68" d="100"/>
        </p:scale>
        <p:origin x="1072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6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645070-5883-459D-A5B4-96A5105015E6}" type="datetimeFigureOut">
              <a:rPr lang="en-US"/>
              <a:pPr>
                <a:defRPr/>
              </a:pPr>
              <a:t>6/28/2018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F9D5A36-AB7F-4807-B3EE-2C007AB4F52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009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449D4-EB28-40E5-8F80-338EC8322DD1}" type="datetimeFigureOut">
              <a:rPr lang="en-US"/>
              <a:pPr>
                <a:defRPr/>
              </a:pPr>
              <a:t>6/28/2018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81D32-EF2D-4CCA-AB7F-156AFBC7EF8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7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71B5D-2E2B-4902-A089-048F8ABFA35E}" type="datetimeFigureOut">
              <a:rPr lang="en-US"/>
              <a:pPr>
                <a:defRPr/>
              </a:pPr>
              <a:t>6/28/2018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40D45-E94C-492B-9507-010573E0797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88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CD267-6F33-4111-9C73-42CE8CE20E61}" type="datetimeFigureOut">
              <a:rPr lang="en-US"/>
              <a:pPr>
                <a:defRPr/>
              </a:pPr>
              <a:t>6/28/2018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C0C79-1426-4F5F-8A6E-3C1070B30F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627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icon to add online image</a:t>
            </a:r>
            <a:endParaRPr lang="en-GB" noProof="0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011E9-0B2B-4974-B1B2-3D0E9DCCB420}" type="datetimeFigureOut">
              <a:rPr lang="en-US"/>
              <a:pPr>
                <a:defRPr/>
              </a:pPr>
              <a:t>6/28/2018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D0C80-E122-4FC1-97FA-C89B225F927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0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7836-AA7F-4906-B88A-FE61ABDE6EE6}" type="datetimeFigureOut">
              <a:rPr lang="en-US"/>
              <a:pPr>
                <a:defRPr/>
              </a:pPr>
              <a:t>6/28/2018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8BA9B-ED62-449A-8001-AF51425021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32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6E0F3-2657-4F84-8073-49429EF4176D}" type="datetimeFigureOut">
              <a:rPr lang="en-US"/>
              <a:pPr>
                <a:defRPr/>
              </a:pPr>
              <a:t>6/28/2018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88EFE-CBAC-46CE-99AF-EFED46E8DE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8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B859F-8F59-4EF7-BDDE-528884E14602}" type="datetimeFigureOut">
              <a:rPr lang="en-US"/>
              <a:pPr>
                <a:defRPr/>
              </a:pPr>
              <a:t>6/28/2018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FF725-06A1-4BD1-A5C4-5A14BE509B4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93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4E844-7716-41DD-B12B-8CA409C85B2C}" type="datetimeFigureOut">
              <a:rPr lang="en-US"/>
              <a:pPr>
                <a:defRPr/>
              </a:pPr>
              <a:t>6/28/2018</a:t>
            </a:fld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1E875-0866-45A9-BCC0-3700DC0B9D7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0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C4081-7544-44F8-A691-2F8ABF39FC5D}" type="datetimeFigureOut">
              <a:rPr lang="en-US"/>
              <a:pPr>
                <a:defRPr/>
              </a:pPr>
              <a:t>6/28/2018</a:t>
            </a:fld>
            <a:endParaRPr lang="en-GB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457B4-85D0-4893-8AB0-330C4FDC52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20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81BD0-A36E-409C-B171-A9A3816B7D39}" type="datetimeFigureOut">
              <a:rPr lang="en-US"/>
              <a:pPr>
                <a:defRPr/>
              </a:pPr>
              <a:t>6/28/2018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B5C64-E5F8-41AE-BA57-F1067FB5C2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74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4C575-F85B-43DD-A498-5625E93EA74B}" type="datetimeFigureOut">
              <a:rPr lang="en-US"/>
              <a:pPr>
                <a:defRPr/>
              </a:pPr>
              <a:t>6/28/2018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826A-F157-43E4-87FD-9D7116EF29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79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69F01-2C0F-47F9-B20E-FB6940352620}" type="datetimeFigureOut">
              <a:rPr lang="en-US"/>
              <a:pPr>
                <a:defRPr/>
              </a:pPr>
              <a:t>6/28/2018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A1D8A-6ED2-483D-B1F4-196269FEBBC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48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44A60A-18FC-4D08-AA50-E06B3D16ED8A}" type="datetimeFigureOut">
              <a:rPr lang="en-US"/>
              <a:pPr>
                <a:defRPr/>
              </a:pPr>
              <a:t>6/28/2018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</a:defRPr>
            </a:lvl1pPr>
          </a:lstStyle>
          <a:p>
            <a:fld id="{DEAB5EDB-14AF-4E53-ABE1-ACFDA2132F31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31" name="Picture 2" descr="C:\Users\Lee\AppData\Local\Microsoft\Windows\Temporary Internet Files\Content.IE5\7Y040FUD\MC900442122[1]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17463"/>
            <a:ext cx="3460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5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1" fontAlgn="base" hangingPunct="1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m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mp"/><Relationship Id="rId5" Type="http://schemas.openxmlformats.org/officeDocument/2006/relationships/image" Target="../media/image12.tmp"/><Relationship Id="rId4" Type="http://schemas.openxmlformats.org/officeDocument/2006/relationships/image" Target="../media/image11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mp"/><Relationship Id="rId4" Type="http://schemas.openxmlformats.org/officeDocument/2006/relationships/image" Target="../media/image24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Elbow arthroscopic radial head excision</a:t>
            </a:r>
            <a:br>
              <a:rPr lang="en-GB" dirty="0"/>
            </a:br>
            <a:endParaRPr lang="en-GB" dirty="0"/>
          </a:p>
        </p:txBody>
      </p:sp>
      <p:sp>
        <p:nvSpPr>
          <p:cNvPr id="4099" name="Subtitle 4"/>
          <p:cNvSpPr>
            <a:spLocks noGrp="1"/>
          </p:cNvSpPr>
          <p:nvPr>
            <p:ph type="subTitle" idx="1"/>
          </p:nvPr>
        </p:nvSpPr>
        <p:spPr>
          <a:xfrm>
            <a:off x="1371600" y="3332163"/>
            <a:ext cx="6400800" cy="1752600"/>
          </a:xfrm>
        </p:spPr>
        <p:txBody>
          <a:bodyPr/>
          <a:lstStyle/>
          <a:p>
            <a:r>
              <a:rPr lang="en-GB" dirty="0"/>
              <a:t>Mr Lee Van Rensburg</a:t>
            </a:r>
          </a:p>
          <a:p>
            <a:r>
              <a:rPr lang="en-GB"/>
              <a:t>Jun 2018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581128"/>
            <a:ext cx="3959967" cy="22274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4558887"/>
            <a:ext cx="4087312" cy="229911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0" y="85791"/>
            <a:ext cx="4705433" cy="6572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3" y="138392"/>
            <a:ext cx="4681133" cy="6618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3" y="162029"/>
            <a:ext cx="4745430" cy="6562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13" y="111803"/>
            <a:ext cx="4732149" cy="66101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18142" r="9897" b="9290"/>
          <a:stretch/>
        </p:blipFill>
        <p:spPr>
          <a:xfrm>
            <a:off x="6578776" y="51917"/>
            <a:ext cx="2451633" cy="273144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95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radial head coming round into post rc compartmen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39888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258138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55" y="274638"/>
            <a:ext cx="4732149" cy="66101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8142" r="9897" b="9290"/>
          <a:stretch/>
        </p:blipFill>
        <p:spPr>
          <a:xfrm>
            <a:off x="5346413" y="1364642"/>
            <a:ext cx="3683996" cy="4104457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2054" y="256259"/>
            <a:ext cx="4718194" cy="656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8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adial head excis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39888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53476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052736"/>
            <a:ext cx="4322439" cy="4322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440" y="2026376"/>
            <a:ext cx="3073230" cy="4831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007" y="57716"/>
            <a:ext cx="1555632" cy="175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40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1794885"/>
            <a:ext cx="4596972" cy="49783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02" y="116632"/>
            <a:ext cx="693020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47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8576"/>
            <a:ext cx="3269747" cy="2266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420888"/>
            <a:ext cx="3240360" cy="2173772"/>
          </a:xfrm>
          <a:prstGeom prst="rect">
            <a:avLst/>
          </a:prstGeom>
        </p:spPr>
      </p:pic>
      <p:pic>
        <p:nvPicPr>
          <p:cNvPr id="9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725144"/>
            <a:ext cx="5190837" cy="1872208"/>
          </a:xfrm>
        </p:spPr>
      </p:pic>
    </p:spTree>
    <p:extLst>
      <p:ext uri="{BB962C8B-B14F-4D97-AF65-F5344CB8AC3E}">
        <p14:creationId xmlns:p14="http://schemas.microsoft.com/office/powerpoint/2010/main" val="1627827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Personal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Standard shoulder scope side ported</a:t>
            </a:r>
          </a:p>
          <a:p>
            <a:pPr lvl="1"/>
            <a:r>
              <a:rPr lang="en-GB" dirty="0"/>
              <a:t>High flow</a:t>
            </a:r>
          </a:p>
          <a:p>
            <a:pPr lvl="1"/>
            <a:r>
              <a:rPr lang="en-GB" dirty="0"/>
              <a:t>5.5 mm stonecutter</a:t>
            </a:r>
          </a:p>
          <a:p>
            <a:r>
              <a:rPr lang="en-GB" dirty="0"/>
              <a:t>FMS reduce to 30, tourniquet haemostasis, let fluid flow</a:t>
            </a:r>
          </a:p>
          <a:p>
            <a:r>
              <a:rPr lang="en-GB" dirty="0"/>
              <a:t>No </a:t>
            </a:r>
            <a:r>
              <a:rPr lang="en-GB" dirty="0" err="1"/>
              <a:t>stockinette</a:t>
            </a:r>
            <a:r>
              <a:rPr lang="en-GB" dirty="0"/>
              <a:t> on forearm</a:t>
            </a:r>
          </a:p>
          <a:p>
            <a:r>
              <a:rPr lang="en-GB" dirty="0"/>
              <a:t>1 temporary median nerve (2 hrs) anterior excision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4927236"/>
            <a:ext cx="2574351" cy="193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1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211960" y="6457812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J Bone Joint </a:t>
            </a:r>
            <a:r>
              <a:rPr lang="en-GB" dirty="0" err="1"/>
              <a:t>Surg</a:t>
            </a:r>
            <a:r>
              <a:rPr lang="en-GB" dirty="0"/>
              <a:t> Am, 2001 Jan; 83 (1): 25 -25 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9240"/>
            <a:ext cx="9144000" cy="19361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8581" y="2229240"/>
            <a:ext cx="9144000" cy="1936102"/>
          </a:xfrm>
          <a:prstGeom prst="rect">
            <a:avLst/>
          </a:prstGeom>
          <a:solidFill>
            <a:srgbClr val="08080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4293096"/>
            <a:ext cx="8229600" cy="2015629"/>
          </a:xfrm>
        </p:spPr>
        <p:txBody>
          <a:bodyPr/>
          <a:lstStyle/>
          <a:p>
            <a:r>
              <a:rPr lang="en-GB" dirty="0"/>
              <a:t>Minor complications 11%</a:t>
            </a:r>
          </a:p>
          <a:p>
            <a:pPr lvl="1"/>
            <a:r>
              <a:rPr lang="en-GB" dirty="0"/>
              <a:t>Prolonged drainage/  superficial infection 33 cases</a:t>
            </a:r>
          </a:p>
          <a:p>
            <a:pPr lvl="1"/>
            <a:r>
              <a:rPr lang="en-GB" dirty="0"/>
              <a:t>Lateral portal site</a:t>
            </a: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3219"/>
            <a:ext cx="7836303" cy="186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69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351614"/>
            <a:ext cx="2952328" cy="3401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" y="1077696"/>
            <a:ext cx="3005588" cy="3694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257" y="1163354"/>
            <a:ext cx="3254682" cy="26894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561" y="4149080"/>
            <a:ext cx="3306760" cy="24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0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" y="0"/>
            <a:ext cx="9145132" cy="23758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10252" y="6518388"/>
            <a:ext cx="3553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Arthroscopy, Vol. 10, No. 6, 1994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79" y="3316672"/>
            <a:ext cx="3143412" cy="33783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48716" y="2492896"/>
            <a:ext cx="55157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FIG. 3. Diagrammatic representation of arthroscopic radial head excision. A 5.5-mm </a:t>
            </a:r>
            <a:r>
              <a:rPr lang="en-GB" dirty="0"/>
              <a:t>motorized burr </a:t>
            </a: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is introduced through the</a:t>
            </a:r>
            <a:r>
              <a:rPr lang="en-GB" dirty="0"/>
              <a:t> anterolateral portal </a:t>
            </a: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under</a:t>
            </a:r>
            <a:r>
              <a:rPr lang="en-GB" dirty="0"/>
              <a:t> arthroscopic </a:t>
            </a: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visualization through the </a:t>
            </a:r>
            <a:r>
              <a:rPr lang="en-GB" dirty="0"/>
              <a:t>mid-lateral portal. </a:t>
            </a: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The radial head is resected piecemeal.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7"/>
          <a:stretch/>
        </p:blipFill>
        <p:spPr>
          <a:xfrm>
            <a:off x="4186996" y="4293096"/>
            <a:ext cx="4630315" cy="21137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568" y="275791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Prone</a:t>
            </a:r>
          </a:p>
        </p:txBody>
      </p:sp>
    </p:spTree>
    <p:extLst>
      <p:ext uri="{BB962C8B-B14F-4D97-AF65-F5344CB8AC3E}">
        <p14:creationId xmlns:p14="http://schemas.microsoft.com/office/powerpoint/2010/main" val="25868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624006" y="274638"/>
            <a:ext cx="7895988" cy="1518372"/>
            <a:chOff x="179512" y="1417638"/>
            <a:chExt cx="7895988" cy="1518372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0"/>
            <a:stretch/>
          </p:blipFill>
          <p:spPr>
            <a:xfrm>
              <a:off x="179512" y="1417638"/>
              <a:ext cx="7779150" cy="143539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148064" y="2628233"/>
              <a:ext cx="292743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00" dirty="0">
                  <a:solidFill>
                    <a:schemeClr val="bg2"/>
                  </a:solidFill>
                </a:rPr>
                <a:t>VOL. 76-A. NO. 8. AUGUST 1994</a:t>
              </a:r>
              <a:endParaRPr lang="en-GB" sz="14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29749"/>
            <a:ext cx="2228743" cy="154701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568364" y="3209466"/>
            <a:ext cx="5472608" cy="3636725"/>
            <a:chOff x="3491880" y="2960627"/>
            <a:chExt cx="4762745" cy="3238074"/>
          </a:xfrm>
        </p:grpSpPr>
        <p:pic>
          <p:nvPicPr>
            <p:cNvPr id="10" name="Picture 9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2960627"/>
              <a:ext cx="4762745" cy="2775093"/>
            </a:xfrm>
            <a:prstGeom prst="rect">
              <a:avLst/>
            </a:prstGeom>
          </p:spPr>
        </p:pic>
        <p:pic>
          <p:nvPicPr>
            <p:cNvPr id="11" name="Picture 10" descr="Screen Clippi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21" b="1"/>
            <a:stretch/>
          </p:blipFill>
          <p:spPr>
            <a:xfrm>
              <a:off x="3491880" y="5545993"/>
              <a:ext cx="4762745" cy="652708"/>
            </a:xfrm>
            <a:prstGeom prst="rect">
              <a:avLst/>
            </a:prstGeom>
          </p:spPr>
        </p:pic>
      </p:grp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69158"/>
            <a:ext cx="3081460" cy="30770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68364" y="3584838"/>
            <a:ext cx="5468132" cy="3261353"/>
          </a:xfrm>
          <a:prstGeom prst="rect">
            <a:avLst/>
          </a:prstGeom>
          <a:solidFill>
            <a:srgbClr val="000000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57891" t="33949" r="25009" b="59892"/>
          <a:stretch/>
        </p:blipFill>
        <p:spPr>
          <a:xfrm>
            <a:off x="6732240" y="4437112"/>
            <a:ext cx="936105" cy="224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t="39040" r="55097" b="53046"/>
          <a:stretch/>
        </p:blipFill>
        <p:spPr>
          <a:xfrm>
            <a:off x="3538660" y="4623822"/>
            <a:ext cx="2458306" cy="2880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72921" t="39505" r="17871" b="52581"/>
          <a:stretch/>
        </p:blipFill>
        <p:spPr>
          <a:xfrm>
            <a:off x="7524328" y="4661296"/>
            <a:ext cx="504056" cy="288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23756" t="47199" r="40731" b="44888"/>
          <a:stretch/>
        </p:blipFill>
        <p:spPr>
          <a:xfrm>
            <a:off x="4932040" y="4920626"/>
            <a:ext cx="1944216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6" y="274638"/>
            <a:ext cx="9160137" cy="785730"/>
          </a:xfrm>
        </p:spPr>
      </p:pic>
      <p:sp>
        <p:nvSpPr>
          <p:cNvPr id="5" name="Rectangle 4"/>
          <p:cNvSpPr/>
          <p:nvPr/>
        </p:nvSpPr>
        <p:spPr>
          <a:xfrm>
            <a:off x="4572000" y="6381328"/>
            <a:ext cx="4386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Arthroscopy. 2001 Nov-Dec;17(9):918-23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1" y="1237868"/>
            <a:ext cx="8585641" cy="49977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6057" y="1421146"/>
            <a:ext cx="8779138" cy="5159334"/>
          </a:xfrm>
          <a:prstGeom prst="rect">
            <a:avLst/>
          </a:prstGeom>
          <a:solidFill>
            <a:schemeClr val="bg2">
              <a:alpha val="6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Viewing proximal medial portal</a:t>
            </a:r>
          </a:p>
          <a:p>
            <a:pPr algn="ctr"/>
            <a:endParaRPr lang="en-GB" sz="2800" dirty="0">
              <a:solidFill>
                <a:schemeClr val="tx1"/>
              </a:solidFill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Anterior ¾  of head resected from anterolateral portal</a:t>
            </a:r>
          </a:p>
          <a:p>
            <a:pPr algn="ctr"/>
            <a:endParaRPr lang="en-GB" sz="2800" dirty="0">
              <a:solidFill>
                <a:schemeClr val="tx1"/>
              </a:solidFill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Posterior ¼ then resected from mediolateral portal</a:t>
            </a: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78808" r="35739" b="13990"/>
          <a:stretch/>
        </p:blipFill>
        <p:spPr>
          <a:xfrm>
            <a:off x="156207" y="1314272"/>
            <a:ext cx="8825747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99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Anterolateral portal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0" r="12355"/>
          <a:stretch/>
        </p:blipFill>
        <p:spPr>
          <a:xfrm>
            <a:off x="251520" y="1556792"/>
            <a:ext cx="4536504" cy="511443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r="17473"/>
          <a:stretch/>
        </p:blipFill>
        <p:spPr>
          <a:xfrm>
            <a:off x="4499992" y="2420888"/>
            <a:ext cx="3816424" cy="43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59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7" y="44624"/>
            <a:ext cx="9026863" cy="1728191"/>
          </a:xfrm>
        </p:spPr>
      </p:pic>
      <p:sp>
        <p:nvSpPr>
          <p:cNvPr id="5" name="Rectangle 4"/>
          <p:cNvSpPr/>
          <p:nvPr/>
        </p:nvSpPr>
        <p:spPr>
          <a:xfrm>
            <a:off x="3131840" y="6381328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International Orthopaedics (SICOT) (2012) 36:2507–2512</a:t>
            </a: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811011"/>
            <a:ext cx="3384376" cy="462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52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7" y="44624"/>
            <a:ext cx="9026863" cy="1728191"/>
          </a:xfrm>
        </p:spPr>
      </p:pic>
      <p:sp>
        <p:nvSpPr>
          <p:cNvPr id="5" name="Rectangle 4"/>
          <p:cNvSpPr/>
          <p:nvPr/>
        </p:nvSpPr>
        <p:spPr>
          <a:xfrm>
            <a:off x="3131840" y="6381328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International Orthopaedics (SICOT) (2012) 36:2507–2512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26879" y="2672915"/>
            <a:ext cx="5174943" cy="2808312"/>
            <a:chOff x="539551" y="2185838"/>
            <a:chExt cx="5544618" cy="3066105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75"/>
            <a:stretch/>
          </p:blipFill>
          <p:spPr>
            <a:xfrm>
              <a:off x="539551" y="2185838"/>
              <a:ext cx="5544618" cy="689858"/>
            </a:xfrm>
            <a:prstGeom prst="rect">
              <a:avLst/>
            </a:prstGeom>
          </p:spPr>
        </p:pic>
        <p:pic>
          <p:nvPicPr>
            <p:cNvPr id="8" name="Picture 7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8" r="1252"/>
            <a:stretch/>
          </p:blipFill>
          <p:spPr>
            <a:xfrm>
              <a:off x="539551" y="2790490"/>
              <a:ext cx="5544617" cy="2461453"/>
            </a:xfrm>
            <a:prstGeom prst="rect">
              <a:avLst/>
            </a:prstGeom>
          </p:spPr>
        </p:pic>
      </p:grp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636911"/>
            <a:ext cx="3995936" cy="287626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51520" y="2708920"/>
            <a:ext cx="1008112" cy="360040"/>
          </a:xfrm>
          <a:prstGeom prst="ellipse">
            <a:avLst/>
          </a:prstGeom>
          <a:noFill/>
          <a:ln w="571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2267744" y="3858585"/>
            <a:ext cx="1008112" cy="578527"/>
          </a:xfrm>
          <a:prstGeom prst="ellipse">
            <a:avLst/>
          </a:prstGeom>
          <a:noFill/>
          <a:ln w="571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497960" y="2801946"/>
            <a:ext cx="1530424" cy="373793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7092280" y="4149080"/>
            <a:ext cx="792088" cy="288032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5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7" y="44624"/>
            <a:ext cx="9026863" cy="1728191"/>
          </a:xfrm>
        </p:spPr>
      </p:pic>
      <p:sp>
        <p:nvSpPr>
          <p:cNvPr id="5" name="Rectangle 4"/>
          <p:cNvSpPr/>
          <p:nvPr/>
        </p:nvSpPr>
        <p:spPr>
          <a:xfrm>
            <a:off x="3131840" y="6381328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International Orthopaedics (SICOT) (2012) 36:2507–2512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643068"/>
            <a:ext cx="2967398" cy="474783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3995936" y="3861047"/>
            <a:ext cx="0" cy="36004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499992" y="3921132"/>
            <a:ext cx="0" cy="299955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106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7" y="44624"/>
            <a:ext cx="9026863" cy="1728191"/>
          </a:xfrm>
        </p:spPr>
      </p:pic>
      <p:sp>
        <p:nvSpPr>
          <p:cNvPr id="5" name="Rectangle 4"/>
          <p:cNvSpPr/>
          <p:nvPr/>
        </p:nvSpPr>
        <p:spPr>
          <a:xfrm>
            <a:off x="3131840" y="6381328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International Orthopaedics (SICOT) (2012) 36:2507–2512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643068"/>
            <a:ext cx="2967398" cy="474783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4139952" y="3501008"/>
            <a:ext cx="0" cy="36004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211960" y="4077072"/>
            <a:ext cx="0" cy="299955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9051" r="31100" b="9051"/>
          <a:stretch/>
        </p:blipFill>
        <p:spPr>
          <a:xfrm rot="1328683">
            <a:off x="5558648" y="2720949"/>
            <a:ext cx="2983044" cy="314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571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885DCF8-9BA7-4E3B-B462-7308294BF586}" vid="{9A315223-B6C8-455A-B58C-0B8363E589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surgeon background 2</Template>
  <TotalTime>1986</TotalTime>
  <Words>204</Words>
  <Application>Microsoft Office PowerPoint</Application>
  <PresentationFormat>On-screen Show (4:3)</PresentationFormat>
  <Paragraphs>31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Verdana</vt:lpstr>
      <vt:lpstr>Wingdings</vt:lpstr>
      <vt:lpstr>Wingdings 2</vt:lpstr>
      <vt:lpstr>Wingdings 3</vt:lpstr>
      <vt:lpstr>surgeon blue</vt:lpstr>
      <vt:lpstr>Elbow arthroscopic radial head excision </vt:lpstr>
      <vt:lpstr>PowerPoint Presentation</vt:lpstr>
      <vt:lpstr>PowerPoint Presentation</vt:lpstr>
      <vt:lpstr>PowerPoint Presentation</vt:lpstr>
      <vt:lpstr>Anterolateral portal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Personal</vt:lpstr>
      <vt:lpstr>PowerPoint Presentation</vt:lpstr>
      <vt:lpstr>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Shoulder update</dc:title>
  <dc:creator>Lee Van Rensburg</dc:creator>
  <cp:lastModifiedBy>Lee Van Rensburg</cp:lastModifiedBy>
  <cp:revision>36</cp:revision>
  <dcterms:created xsi:type="dcterms:W3CDTF">2015-06-14T13:50:42Z</dcterms:created>
  <dcterms:modified xsi:type="dcterms:W3CDTF">2018-06-28T11:39:41Z</dcterms:modified>
</cp:coreProperties>
</file>