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65" r:id="rId4"/>
    <p:sldId id="526" r:id="rId5"/>
    <p:sldId id="266" r:id="rId6"/>
    <p:sldId id="276" r:id="rId7"/>
    <p:sldId id="269" r:id="rId8"/>
    <p:sldId id="268" r:id="rId9"/>
    <p:sldId id="449" r:id="rId10"/>
    <p:sldId id="267" r:id="rId11"/>
    <p:sldId id="525" r:id="rId12"/>
    <p:sldId id="257" r:id="rId13"/>
    <p:sldId id="260" r:id="rId14"/>
    <p:sldId id="259" r:id="rId15"/>
    <p:sldId id="796" r:id="rId16"/>
    <p:sldId id="783" r:id="rId17"/>
    <p:sldId id="784" r:id="rId18"/>
    <p:sldId id="785" r:id="rId19"/>
    <p:sldId id="793" r:id="rId20"/>
    <p:sldId id="765" r:id="rId21"/>
    <p:sldId id="767" r:id="rId22"/>
    <p:sldId id="769" r:id="rId23"/>
    <p:sldId id="794" r:id="rId24"/>
    <p:sldId id="789" r:id="rId25"/>
    <p:sldId id="795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06D77D-05D5-4B8E-8B88-A91A624623F0}">
          <p14:sldIdLst>
            <p14:sldId id="256"/>
          </p14:sldIdLst>
        </p14:section>
        <p14:section name="Anatomy" id="{3DB99A90-F532-425C-BD56-8C355CAF0157}">
          <p14:sldIdLst>
            <p14:sldId id="258"/>
            <p14:sldId id="265"/>
            <p14:sldId id="526"/>
            <p14:sldId id="266"/>
            <p14:sldId id="276"/>
            <p14:sldId id="269"/>
            <p14:sldId id="268"/>
            <p14:sldId id="449"/>
            <p14:sldId id="267"/>
            <p14:sldId id="525"/>
          </p14:sldIdLst>
        </p14:section>
        <p14:section name="Positioning" id="{21955819-D8D3-42D0-B54D-E8775A85A82C}">
          <p14:sldIdLst>
            <p14:sldId id="257"/>
          </p14:sldIdLst>
        </p14:section>
        <p14:section name="II" id="{7C053387-6DB8-4848-A27A-7B59C2E393A4}">
          <p14:sldIdLst/>
        </p14:section>
        <p14:section name="Skin incision" id="{42642131-6B9B-4CCE-9D35-4F878545EB1C}">
          <p14:sldIdLst>
            <p14:sldId id="260"/>
          </p14:sldIdLst>
        </p14:section>
        <p14:section name="Superficial dissection" id="{0DA904E1-297D-4159-822A-BEBC56E9EC06}">
          <p14:sldIdLst>
            <p14:sldId id="259"/>
            <p14:sldId id="796"/>
            <p14:sldId id="783"/>
            <p14:sldId id="784"/>
            <p14:sldId id="785"/>
            <p14:sldId id="793"/>
          </p14:sldIdLst>
        </p14:section>
        <p14:section name="Deep dissection" id="{011158F5-9FFE-438A-94B5-FA34A55D7372}">
          <p14:sldIdLst>
            <p14:sldId id="765"/>
            <p14:sldId id="767"/>
            <p14:sldId id="769"/>
            <p14:sldId id="794"/>
            <p14:sldId id="789"/>
          </p14:sldIdLst>
        </p14:section>
        <p14:section name="summary" id="{0B6B3FDD-F238-4FB6-B96A-C4EF124C90CB}">
          <p14:sldIdLst>
            <p14:sldId id="795"/>
          </p14:sldIdLst>
        </p14:section>
        <p14:section name="Closure" id="{69EA5188-0E84-4FE7-9BCA-C40A0CEFE5F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1F4E79"/>
    <a:srgbClr val="7030A0"/>
    <a:srgbClr val="8FAADC"/>
    <a:srgbClr val="C5E0B4"/>
    <a:srgbClr val="FFE699"/>
    <a:srgbClr val="02385A"/>
    <a:srgbClr val="0087C4"/>
    <a:srgbClr val="40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84" y="64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8270C-265F-4EE9-B648-4D119CF50410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1ED96-D61F-4661-AB8C-8C24A588CE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753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DF60FC-DC6A-42CB-A734-BACF884E2041}" type="slidenum">
              <a:rPr lang="en-GB" altLang="en-US" smtClean="0">
                <a:latin typeface="Calibri" panose="020F0502020204030204" pitchFamily="34" charset="0"/>
              </a:rPr>
              <a:pPr/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4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DF60FC-DC6A-42CB-A734-BACF884E2041}" type="slidenum">
              <a:rPr lang="en-GB" altLang="en-US" smtClean="0">
                <a:latin typeface="Calibri" panose="020F0502020204030204" pitchFamily="34" charset="0"/>
              </a:rPr>
              <a:pPr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03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DF60FC-DC6A-42CB-A734-BACF884E2041}" type="slidenum">
              <a:rPr lang="en-GB" altLang="en-US" smtClean="0">
                <a:latin typeface="Calibri" panose="020F0502020204030204" pitchFamily="34" charset="0"/>
              </a:rPr>
              <a:pPr/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8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DF60FC-DC6A-42CB-A734-BACF884E2041}" type="slidenum">
              <a:rPr lang="en-GB" altLang="en-US" smtClean="0">
                <a:latin typeface="Calibri" panose="020F0502020204030204" pitchFamily="34" charset="0"/>
              </a:rPr>
              <a:pPr/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87C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89265" y="4767263"/>
            <a:ext cx="2057400" cy="273844"/>
          </a:xfrm>
        </p:spPr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6350" y="4767263"/>
            <a:ext cx="3086100" cy="27384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08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7A9FA6F6-0899-4E03-A155-52945D45D3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8220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9F775ED-F441-47E7-A6A5-D2950538191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65052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DB33B413-48D1-49E7-91DD-856D84A1A8D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51095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DB37769-D33E-4BFB-A8CD-93C6B5FAA3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37248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8/11/2020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161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8/11/2020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5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jljjljMaster</a:t>
            </a:r>
            <a:r>
              <a:rPr lang="en-US" dirty="0"/>
              <a:t>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E46CCA9-5B08-45D6-921E-4464E99E27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99358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88000">
              <a:schemeClr val="accent1">
                <a:lumMod val="5000"/>
                <a:lumOff val="95000"/>
              </a:schemeClr>
            </a:gs>
            <a:gs pos="100000">
              <a:srgbClr val="02385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076F13-EFB8-4BB7-8FD4-E4817AB6B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F59951BD-B351-4D0F-874A-931A9ED390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1766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91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7863"/>
            <a:ext cx="7886700" cy="362486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DFA98D3D-6652-4F99-B720-E45EBADA6F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95861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F7840848-1FBB-4789-8DE7-386958BE94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21740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618656E-9D3D-4064-943F-A38FFA973A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122444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5146118A-2C1F-42FC-8CA2-4BD8D687EDE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286542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88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789453-6E32-4471-A1FE-9188FB31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3AA550F1-016B-4E17-9713-DD799FD19E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437" y="4809695"/>
            <a:ext cx="2976563" cy="27384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Reference</a:t>
            </a:r>
          </a:p>
        </p:txBody>
      </p:sp>
    </p:spTree>
    <p:extLst>
      <p:ext uri="{BB962C8B-B14F-4D97-AF65-F5344CB8AC3E}">
        <p14:creationId xmlns:p14="http://schemas.microsoft.com/office/powerpoint/2010/main" val="39657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1">
                <a:lumMod val="5000"/>
                <a:lumOff val="95000"/>
              </a:schemeClr>
            </a:gs>
            <a:gs pos="100000">
              <a:srgbClr val="02385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EDDC8-5776-472D-858D-965207D5D3C6}" type="datetimeFigureOut">
              <a:rPr lang="en-GB" smtClean="0"/>
              <a:t>11/08/2020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3135EFF9-7ADE-40C3-8ADC-CAAACAF2148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0" y="4593433"/>
            <a:ext cx="1371976" cy="4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72" r:id="rId4"/>
    <p:sldLayoutId id="2147483663" r:id="rId5"/>
    <p:sldLayoutId id="2147483664" r:id="rId6"/>
    <p:sldLayoutId id="2147483665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  <p:sldLayoutId id="2147483676" r:id="rId14"/>
    <p:sldLayoutId id="214748367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2385A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43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m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C511-0C26-4015-822A-4FB01A540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707" y="910828"/>
            <a:ext cx="7299960" cy="1790700"/>
          </a:xfrm>
        </p:spPr>
        <p:txBody>
          <a:bodyPr>
            <a:normAutofit/>
          </a:bodyPr>
          <a:lstStyle/>
          <a:p>
            <a:r>
              <a:rPr lang="en-GB" dirty="0"/>
              <a:t>Elbow – Medial approaches</a:t>
            </a:r>
            <a:br>
              <a:rPr lang="en-GB" dirty="0"/>
            </a:br>
            <a:r>
              <a:rPr lang="en-GB" dirty="0"/>
              <a:t>(Coronoid)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83057-2EDD-464A-B725-D449FAB48F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Mr Lee Van Rensburg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1FA79-CAFC-43FE-9C3F-8F1059BD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973" y="2411142"/>
            <a:ext cx="2403389" cy="18225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603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/>
              <a:t>Bones</a:t>
            </a:r>
          </a:p>
        </p:txBody>
      </p:sp>
      <p:pic>
        <p:nvPicPr>
          <p:cNvPr id="2" name="Picture 4" descr="C:\WINDOWS\DESKTOP\My Documents\Riaz Khan\Elbow\Elbow- anatomy\408.bmp">
            <a:extLst>
              <a:ext uri="{FF2B5EF4-FFF2-40B4-BE49-F238E27FC236}">
                <a16:creationId xmlns:a16="http://schemas.microsoft.com/office/drawing/2014/main" id="{4FFFD71A-C0F2-452B-BD7C-9A2B7590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9435"/>
          <a:stretch>
            <a:fillRect/>
          </a:stretch>
        </p:blipFill>
        <p:spPr bwMode="auto">
          <a:xfrm>
            <a:off x="3296466" y="525299"/>
            <a:ext cx="5545909" cy="371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2D3A648-1C01-40AE-B2A2-DC10DE0EDAA3}"/>
              </a:ext>
            </a:extLst>
          </p:cNvPr>
          <p:cNvSpPr/>
          <p:nvPr/>
        </p:nvSpPr>
        <p:spPr>
          <a:xfrm>
            <a:off x="4601357" y="600409"/>
            <a:ext cx="3042187" cy="2645448"/>
          </a:xfrm>
          <a:custGeom>
            <a:avLst/>
            <a:gdLst>
              <a:gd name="connsiteX0" fmla="*/ 2641600 w 2724687"/>
              <a:gd name="connsiteY0" fmla="*/ 0 h 2400563"/>
              <a:gd name="connsiteX1" fmla="*/ 2692400 w 2724687"/>
              <a:gd name="connsiteY1" fmla="*/ 1104900 h 2400563"/>
              <a:gd name="connsiteX2" fmla="*/ 2641600 w 2724687"/>
              <a:gd name="connsiteY2" fmla="*/ 1803400 h 2400563"/>
              <a:gd name="connsiteX3" fmla="*/ 1790700 w 2724687"/>
              <a:gd name="connsiteY3" fmla="*/ 2108200 h 2400563"/>
              <a:gd name="connsiteX4" fmla="*/ 723900 w 2724687"/>
              <a:gd name="connsiteY4" fmla="*/ 2374900 h 2400563"/>
              <a:gd name="connsiteX5" fmla="*/ 0 w 2724687"/>
              <a:gd name="connsiteY5" fmla="*/ 2374900 h 2400563"/>
              <a:gd name="connsiteX0" fmla="*/ 2870200 w 2953287"/>
              <a:gd name="connsiteY0" fmla="*/ 0 h 2668298"/>
              <a:gd name="connsiteX1" fmla="*/ 2921000 w 2953287"/>
              <a:gd name="connsiteY1" fmla="*/ 1104900 h 2668298"/>
              <a:gd name="connsiteX2" fmla="*/ 2870200 w 2953287"/>
              <a:gd name="connsiteY2" fmla="*/ 1803400 h 2668298"/>
              <a:gd name="connsiteX3" fmla="*/ 2019300 w 2953287"/>
              <a:gd name="connsiteY3" fmla="*/ 2108200 h 2668298"/>
              <a:gd name="connsiteX4" fmla="*/ 952500 w 2953287"/>
              <a:gd name="connsiteY4" fmla="*/ 2374900 h 2668298"/>
              <a:gd name="connsiteX5" fmla="*/ 0 w 2953287"/>
              <a:gd name="connsiteY5" fmla="*/ 2667000 h 2668298"/>
              <a:gd name="connsiteX0" fmla="*/ 2870200 w 2953287"/>
              <a:gd name="connsiteY0" fmla="*/ 0 h 2670056"/>
              <a:gd name="connsiteX1" fmla="*/ 2921000 w 2953287"/>
              <a:gd name="connsiteY1" fmla="*/ 1104900 h 2670056"/>
              <a:gd name="connsiteX2" fmla="*/ 2870200 w 2953287"/>
              <a:gd name="connsiteY2" fmla="*/ 1803400 h 2670056"/>
              <a:gd name="connsiteX3" fmla="*/ 2019300 w 2953287"/>
              <a:gd name="connsiteY3" fmla="*/ 2108200 h 2670056"/>
              <a:gd name="connsiteX4" fmla="*/ 965200 w 2953287"/>
              <a:gd name="connsiteY4" fmla="*/ 2540000 h 2670056"/>
              <a:gd name="connsiteX5" fmla="*/ 0 w 2953287"/>
              <a:gd name="connsiteY5" fmla="*/ 2667000 h 2670056"/>
              <a:gd name="connsiteX0" fmla="*/ 2959100 w 3042187"/>
              <a:gd name="connsiteY0" fmla="*/ 0 h 2645448"/>
              <a:gd name="connsiteX1" fmla="*/ 3009900 w 3042187"/>
              <a:gd name="connsiteY1" fmla="*/ 1104900 h 2645448"/>
              <a:gd name="connsiteX2" fmla="*/ 2959100 w 3042187"/>
              <a:gd name="connsiteY2" fmla="*/ 1803400 h 2645448"/>
              <a:gd name="connsiteX3" fmla="*/ 2108200 w 3042187"/>
              <a:gd name="connsiteY3" fmla="*/ 2108200 h 2645448"/>
              <a:gd name="connsiteX4" fmla="*/ 1054100 w 3042187"/>
              <a:gd name="connsiteY4" fmla="*/ 2540000 h 2645448"/>
              <a:gd name="connsiteX5" fmla="*/ 0 w 3042187"/>
              <a:gd name="connsiteY5" fmla="*/ 2641600 h 2645448"/>
              <a:gd name="connsiteX0" fmla="*/ 2959100 w 3042187"/>
              <a:gd name="connsiteY0" fmla="*/ 0 h 2645448"/>
              <a:gd name="connsiteX1" fmla="*/ 3009900 w 3042187"/>
              <a:gd name="connsiteY1" fmla="*/ 1104900 h 2645448"/>
              <a:gd name="connsiteX2" fmla="*/ 2959100 w 3042187"/>
              <a:gd name="connsiteY2" fmla="*/ 1803400 h 2645448"/>
              <a:gd name="connsiteX3" fmla="*/ 2108200 w 3042187"/>
              <a:gd name="connsiteY3" fmla="*/ 2311400 h 2645448"/>
              <a:gd name="connsiteX4" fmla="*/ 1054100 w 3042187"/>
              <a:gd name="connsiteY4" fmla="*/ 2540000 h 2645448"/>
              <a:gd name="connsiteX5" fmla="*/ 0 w 3042187"/>
              <a:gd name="connsiteY5" fmla="*/ 2641600 h 264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2187" h="2645448">
                <a:moveTo>
                  <a:pt x="2959100" y="0"/>
                </a:moveTo>
                <a:cubicBezTo>
                  <a:pt x="2984500" y="402166"/>
                  <a:pt x="3009900" y="804333"/>
                  <a:pt x="3009900" y="1104900"/>
                </a:cubicBezTo>
                <a:cubicBezTo>
                  <a:pt x="3009900" y="1405467"/>
                  <a:pt x="3109383" y="1602317"/>
                  <a:pt x="2959100" y="1803400"/>
                </a:cubicBezTo>
                <a:cubicBezTo>
                  <a:pt x="2808817" y="2004483"/>
                  <a:pt x="2425700" y="2188633"/>
                  <a:pt x="2108200" y="2311400"/>
                </a:cubicBezTo>
                <a:cubicBezTo>
                  <a:pt x="1790700" y="2434167"/>
                  <a:pt x="1352550" y="2495550"/>
                  <a:pt x="1054100" y="2540000"/>
                </a:cubicBezTo>
                <a:cubicBezTo>
                  <a:pt x="755650" y="2584450"/>
                  <a:pt x="212725" y="2663825"/>
                  <a:pt x="0" y="2641600"/>
                </a:cubicBezTo>
              </a:path>
            </a:pathLst>
          </a:cu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97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Coronoid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59" y="324746"/>
            <a:ext cx="4686898" cy="1203203"/>
          </a:xfrm>
        </p:spPr>
      </p:pic>
      <p:sp>
        <p:nvSpPr>
          <p:cNvPr id="5" name="Rectangle 4"/>
          <p:cNvSpPr/>
          <p:nvPr/>
        </p:nvSpPr>
        <p:spPr>
          <a:xfrm>
            <a:off x="5513322" y="4833936"/>
            <a:ext cx="339195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J Shoulder Elbow </a:t>
            </a:r>
            <a:r>
              <a:rPr lang="en-US" sz="1350" dirty="0" err="1">
                <a:solidFill>
                  <a:schemeClr val="bg1"/>
                </a:solidFill>
              </a:rPr>
              <a:t>Surg</a:t>
            </a:r>
            <a:r>
              <a:rPr lang="en-US" sz="1350" dirty="0">
                <a:solidFill>
                  <a:schemeClr val="bg1"/>
                </a:solidFill>
              </a:rPr>
              <a:t> (2013) 22, 323-328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3" y="1136000"/>
            <a:ext cx="3503375" cy="2635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9923" y="1817952"/>
            <a:ext cx="1643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Three ridges</a:t>
            </a:r>
          </a:p>
          <a:p>
            <a:r>
              <a:rPr lang="en-GB" sz="1350" dirty="0"/>
              <a:t>	Medial </a:t>
            </a:r>
          </a:p>
          <a:p>
            <a:r>
              <a:rPr lang="en-GB" sz="1350" dirty="0"/>
              <a:t>	Intermediate</a:t>
            </a:r>
          </a:p>
          <a:p>
            <a:r>
              <a:rPr lang="en-GB" sz="1350" dirty="0"/>
              <a:t>	Lateral </a:t>
            </a:r>
            <a:endParaRPr lang="en-US" sz="1350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59" y="2775436"/>
            <a:ext cx="1979306" cy="2002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76729" y="3096424"/>
            <a:ext cx="17091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Overhang</a:t>
            </a:r>
          </a:p>
          <a:p>
            <a:r>
              <a:rPr lang="en-GB" sz="1350" dirty="0"/>
              <a:t>Hook  stopping inferior subluxation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32396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ABB0-33B9-4243-92E3-46F38F22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Positioning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C43665-1904-44ED-8853-1B25803E6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Arm board</a:t>
            </a:r>
          </a:p>
          <a:p>
            <a:pPr lvl="1"/>
            <a:r>
              <a:rPr lang="en-GB" dirty="0"/>
              <a:t>More anterior</a:t>
            </a:r>
          </a:p>
          <a:p>
            <a:pPr marL="342900" lvl="1" indent="0">
              <a:buNone/>
            </a:pPr>
            <a:endParaRPr lang="en-GB" dirty="0"/>
          </a:p>
          <a:p>
            <a:r>
              <a:rPr lang="en-GB" dirty="0"/>
              <a:t>Supine </a:t>
            </a:r>
          </a:p>
          <a:p>
            <a:pPr lvl="1"/>
            <a:r>
              <a:rPr lang="en-GB" dirty="0"/>
              <a:t>More anterior</a:t>
            </a:r>
          </a:p>
          <a:p>
            <a:pPr lvl="1"/>
            <a:endParaRPr lang="en-GB" dirty="0"/>
          </a:p>
        </p:txBody>
      </p:sp>
      <p:pic>
        <p:nvPicPr>
          <p:cNvPr id="18" name="Picture 17" descr="A picture containing indoor, sitting, bed, table&#10;&#10;Description automatically generated">
            <a:extLst>
              <a:ext uri="{FF2B5EF4-FFF2-40B4-BE49-F238E27FC236}">
                <a16:creationId xmlns:a16="http://schemas.microsoft.com/office/drawing/2014/main" id="{65CA1DE5-8B09-40AC-8E67-DF5FAF47F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1"/>
          <a:stretch/>
        </p:blipFill>
        <p:spPr>
          <a:xfrm>
            <a:off x="5687810" y="904273"/>
            <a:ext cx="3214890" cy="30708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194523-EE50-4365-8B17-A1C4306CF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74"/>
          <a:stretch/>
        </p:blipFill>
        <p:spPr>
          <a:xfrm>
            <a:off x="2798510" y="2518826"/>
            <a:ext cx="3322890" cy="24751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B59B08-4DF9-4A5B-A1E9-5098D911B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83" r="23923" b="9307"/>
          <a:stretch/>
        </p:blipFill>
        <p:spPr>
          <a:xfrm rot="20959646">
            <a:off x="3496506" y="3027135"/>
            <a:ext cx="817950" cy="16476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3FBDED-4187-46A9-B681-582C0E06C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884" y="4764017"/>
            <a:ext cx="2956816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1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6B72-0DE4-43DC-85DC-0DB27280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Skin Incision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D1AB4-CA89-449B-88DC-80F803BF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45FF0-2311-4078-A0BE-9D7F95234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8" y="1026969"/>
            <a:ext cx="3943350" cy="3771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9BB6C-0243-4694-88B8-A3B6E0397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29" t="8896" r="24168" b="30069"/>
          <a:stretch/>
        </p:blipFill>
        <p:spPr>
          <a:xfrm>
            <a:off x="4207325" y="155639"/>
            <a:ext cx="4790462" cy="4905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91E8AD3-36D3-4DBF-A79D-9B1754577294}"/>
              </a:ext>
            </a:extLst>
          </p:cNvPr>
          <p:cNvSpPr/>
          <p:nvPr/>
        </p:nvSpPr>
        <p:spPr>
          <a:xfrm rot="16584142">
            <a:off x="2318624" y="2362730"/>
            <a:ext cx="157083" cy="981797"/>
          </a:xfrm>
          <a:custGeom>
            <a:avLst/>
            <a:gdLst>
              <a:gd name="connsiteX0" fmla="*/ 99234 w 107788"/>
              <a:gd name="connsiteY0" fmla="*/ 0 h 1473200"/>
              <a:gd name="connsiteX1" fmla="*/ 99234 w 107788"/>
              <a:gd name="connsiteY1" fmla="*/ 228600 h 1473200"/>
              <a:gd name="connsiteX2" fmla="*/ 10334 w 107788"/>
              <a:gd name="connsiteY2" fmla="*/ 406400 h 1473200"/>
              <a:gd name="connsiteX3" fmla="*/ 10334 w 107788"/>
              <a:gd name="connsiteY3" fmla="*/ 558800 h 1473200"/>
              <a:gd name="connsiteX4" fmla="*/ 86534 w 107788"/>
              <a:gd name="connsiteY4" fmla="*/ 838200 h 1473200"/>
              <a:gd name="connsiteX5" fmla="*/ 61134 w 107788"/>
              <a:gd name="connsiteY5" fmla="*/ 1257300 h 1473200"/>
              <a:gd name="connsiteX6" fmla="*/ 35734 w 107788"/>
              <a:gd name="connsiteY6" fmla="*/ 1473200 h 1473200"/>
              <a:gd name="connsiteX0" fmla="*/ 99234 w 276127"/>
              <a:gd name="connsiteY0" fmla="*/ 0 h 1791303"/>
              <a:gd name="connsiteX1" fmla="*/ 99234 w 276127"/>
              <a:gd name="connsiteY1" fmla="*/ 228600 h 1791303"/>
              <a:gd name="connsiteX2" fmla="*/ 10334 w 276127"/>
              <a:gd name="connsiteY2" fmla="*/ 406400 h 1791303"/>
              <a:gd name="connsiteX3" fmla="*/ 10334 w 276127"/>
              <a:gd name="connsiteY3" fmla="*/ 558800 h 1791303"/>
              <a:gd name="connsiteX4" fmla="*/ 86534 w 276127"/>
              <a:gd name="connsiteY4" fmla="*/ 838200 h 1791303"/>
              <a:gd name="connsiteX5" fmla="*/ 61134 w 276127"/>
              <a:gd name="connsiteY5" fmla="*/ 1257300 h 1791303"/>
              <a:gd name="connsiteX6" fmla="*/ 275901 w 276127"/>
              <a:gd name="connsiteY6" fmla="*/ 1791303 h 1791303"/>
              <a:gd name="connsiteX0" fmla="*/ 99234 w 276682"/>
              <a:gd name="connsiteY0" fmla="*/ 0 h 1791303"/>
              <a:gd name="connsiteX1" fmla="*/ 99234 w 276682"/>
              <a:gd name="connsiteY1" fmla="*/ 228600 h 1791303"/>
              <a:gd name="connsiteX2" fmla="*/ 10334 w 276682"/>
              <a:gd name="connsiteY2" fmla="*/ 406400 h 1791303"/>
              <a:gd name="connsiteX3" fmla="*/ 10334 w 276682"/>
              <a:gd name="connsiteY3" fmla="*/ 558800 h 1791303"/>
              <a:gd name="connsiteX4" fmla="*/ 86534 w 276682"/>
              <a:gd name="connsiteY4" fmla="*/ 838200 h 1791303"/>
              <a:gd name="connsiteX5" fmla="*/ 229578 w 276682"/>
              <a:gd name="connsiteY5" fmla="*/ 1391756 h 1791303"/>
              <a:gd name="connsiteX6" fmla="*/ 275901 w 276682"/>
              <a:gd name="connsiteY6" fmla="*/ 1791303 h 1791303"/>
              <a:gd name="connsiteX0" fmla="*/ 108592 w 286040"/>
              <a:gd name="connsiteY0" fmla="*/ 0 h 1791303"/>
              <a:gd name="connsiteX1" fmla="*/ 108592 w 286040"/>
              <a:gd name="connsiteY1" fmla="*/ 228600 h 1791303"/>
              <a:gd name="connsiteX2" fmla="*/ 19692 w 286040"/>
              <a:gd name="connsiteY2" fmla="*/ 406400 h 1791303"/>
              <a:gd name="connsiteX3" fmla="*/ 19692 w 286040"/>
              <a:gd name="connsiteY3" fmla="*/ 558800 h 1791303"/>
              <a:gd name="connsiteX4" fmla="*/ 233860 w 286040"/>
              <a:gd name="connsiteY4" fmla="*/ 1129431 h 1791303"/>
              <a:gd name="connsiteX5" fmla="*/ 238936 w 286040"/>
              <a:gd name="connsiteY5" fmla="*/ 1391756 h 1791303"/>
              <a:gd name="connsiteX6" fmla="*/ 285259 w 286040"/>
              <a:gd name="connsiteY6" fmla="*/ 1791303 h 1791303"/>
              <a:gd name="connsiteX0" fmla="*/ 92797 w 270245"/>
              <a:gd name="connsiteY0" fmla="*/ 0 h 1791303"/>
              <a:gd name="connsiteX1" fmla="*/ 92797 w 270245"/>
              <a:gd name="connsiteY1" fmla="*/ 228600 h 1791303"/>
              <a:gd name="connsiteX2" fmla="*/ 3897 w 270245"/>
              <a:gd name="connsiteY2" fmla="*/ 406400 h 1791303"/>
              <a:gd name="connsiteX3" fmla="*/ 239893 w 270245"/>
              <a:gd name="connsiteY3" fmla="*/ 907699 h 1791303"/>
              <a:gd name="connsiteX4" fmla="*/ 218065 w 270245"/>
              <a:gd name="connsiteY4" fmla="*/ 1129431 h 1791303"/>
              <a:gd name="connsiteX5" fmla="*/ 223141 w 270245"/>
              <a:gd name="connsiteY5" fmla="*/ 1391756 h 1791303"/>
              <a:gd name="connsiteX6" fmla="*/ 269464 w 270245"/>
              <a:gd name="connsiteY6" fmla="*/ 1791303 h 1791303"/>
              <a:gd name="connsiteX0" fmla="*/ 14023 w 228842"/>
              <a:gd name="connsiteY0" fmla="*/ 0 h 1791303"/>
              <a:gd name="connsiteX1" fmla="*/ 14023 w 228842"/>
              <a:gd name="connsiteY1" fmla="*/ 228600 h 1791303"/>
              <a:gd name="connsiteX2" fmla="*/ 223859 w 228842"/>
              <a:gd name="connsiteY2" fmla="*/ 702481 h 1791303"/>
              <a:gd name="connsiteX3" fmla="*/ 161119 w 228842"/>
              <a:gd name="connsiteY3" fmla="*/ 907699 h 1791303"/>
              <a:gd name="connsiteX4" fmla="*/ 139291 w 228842"/>
              <a:gd name="connsiteY4" fmla="*/ 1129431 h 1791303"/>
              <a:gd name="connsiteX5" fmla="*/ 144367 w 228842"/>
              <a:gd name="connsiteY5" fmla="*/ 1391756 h 1791303"/>
              <a:gd name="connsiteX6" fmla="*/ 190690 w 228842"/>
              <a:gd name="connsiteY6" fmla="*/ 1791303 h 1791303"/>
              <a:gd name="connsiteX0" fmla="*/ 0 w 221577"/>
              <a:gd name="connsiteY0" fmla="*/ 0 h 1791303"/>
              <a:gd name="connsiteX1" fmla="*/ 200247 w 221577"/>
              <a:gd name="connsiteY1" fmla="*/ 503687 h 1791303"/>
              <a:gd name="connsiteX2" fmla="*/ 209836 w 221577"/>
              <a:gd name="connsiteY2" fmla="*/ 702481 h 1791303"/>
              <a:gd name="connsiteX3" fmla="*/ 147096 w 221577"/>
              <a:gd name="connsiteY3" fmla="*/ 907699 h 1791303"/>
              <a:gd name="connsiteX4" fmla="*/ 125268 w 221577"/>
              <a:gd name="connsiteY4" fmla="*/ 1129431 h 1791303"/>
              <a:gd name="connsiteX5" fmla="*/ 130344 w 221577"/>
              <a:gd name="connsiteY5" fmla="*/ 1391756 h 1791303"/>
              <a:gd name="connsiteX6" fmla="*/ 176667 w 221577"/>
              <a:gd name="connsiteY6" fmla="*/ 1791303 h 1791303"/>
              <a:gd name="connsiteX0" fmla="*/ 174719 w 175143"/>
              <a:gd name="connsiteY0" fmla="*/ 0 h 1568571"/>
              <a:gd name="connsiteX1" fmla="*/ 75305 w 175143"/>
              <a:gd name="connsiteY1" fmla="*/ 280955 h 1568571"/>
              <a:gd name="connsiteX2" fmla="*/ 84894 w 175143"/>
              <a:gd name="connsiteY2" fmla="*/ 479749 h 1568571"/>
              <a:gd name="connsiteX3" fmla="*/ 22154 w 175143"/>
              <a:gd name="connsiteY3" fmla="*/ 684967 h 1568571"/>
              <a:gd name="connsiteX4" fmla="*/ 326 w 175143"/>
              <a:gd name="connsiteY4" fmla="*/ 906699 h 1568571"/>
              <a:gd name="connsiteX5" fmla="*/ 5402 w 175143"/>
              <a:gd name="connsiteY5" fmla="*/ 1169024 h 1568571"/>
              <a:gd name="connsiteX6" fmla="*/ 51725 w 175143"/>
              <a:gd name="connsiteY6" fmla="*/ 1568571 h 1568571"/>
              <a:gd name="connsiteX0" fmla="*/ 174719 w 176875"/>
              <a:gd name="connsiteY0" fmla="*/ 0 h 1568571"/>
              <a:gd name="connsiteX1" fmla="*/ 154278 w 176875"/>
              <a:gd name="connsiteY1" fmla="*/ 372806 h 1568571"/>
              <a:gd name="connsiteX2" fmla="*/ 84894 w 176875"/>
              <a:gd name="connsiteY2" fmla="*/ 479749 h 1568571"/>
              <a:gd name="connsiteX3" fmla="*/ 22154 w 176875"/>
              <a:gd name="connsiteY3" fmla="*/ 684967 h 1568571"/>
              <a:gd name="connsiteX4" fmla="*/ 326 w 176875"/>
              <a:gd name="connsiteY4" fmla="*/ 906699 h 1568571"/>
              <a:gd name="connsiteX5" fmla="*/ 5402 w 176875"/>
              <a:gd name="connsiteY5" fmla="*/ 1169024 h 1568571"/>
              <a:gd name="connsiteX6" fmla="*/ 51725 w 176875"/>
              <a:gd name="connsiteY6" fmla="*/ 1568571 h 1568571"/>
              <a:gd name="connsiteX0" fmla="*/ 203035 w 204013"/>
              <a:gd name="connsiteY0" fmla="*/ 0 h 1397793"/>
              <a:gd name="connsiteX1" fmla="*/ 154278 w 204013"/>
              <a:gd name="connsiteY1" fmla="*/ 202028 h 1397793"/>
              <a:gd name="connsiteX2" fmla="*/ 84894 w 204013"/>
              <a:gd name="connsiteY2" fmla="*/ 308971 h 1397793"/>
              <a:gd name="connsiteX3" fmla="*/ 22154 w 204013"/>
              <a:gd name="connsiteY3" fmla="*/ 514189 h 1397793"/>
              <a:gd name="connsiteX4" fmla="*/ 326 w 204013"/>
              <a:gd name="connsiteY4" fmla="*/ 735921 h 1397793"/>
              <a:gd name="connsiteX5" fmla="*/ 5402 w 204013"/>
              <a:gd name="connsiteY5" fmla="*/ 998246 h 1397793"/>
              <a:gd name="connsiteX6" fmla="*/ 51725 w 204013"/>
              <a:gd name="connsiteY6" fmla="*/ 1397793 h 1397793"/>
              <a:gd name="connsiteX0" fmla="*/ 203109 w 204087"/>
              <a:gd name="connsiteY0" fmla="*/ 0 h 1397793"/>
              <a:gd name="connsiteX1" fmla="*/ 154352 w 204087"/>
              <a:gd name="connsiteY1" fmla="*/ 202028 h 1397793"/>
              <a:gd name="connsiteX2" fmla="*/ 84968 w 204087"/>
              <a:gd name="connsiteY2" fmla="*/ 308971 h 1397793"/>
              <a:gd name="connsiteX3" fmla="*/ 24346 w 204087"/>
              <a:gd name="connsiteY3" fmla="*/ 614664 h 1397793"/>
              <a:gd name="connsiteX4" fmla="*/ 400 w 204087"/>
              <a:gd name="connsiteY4" fmla="*/ 735921 h 1397793"/>
              <a:gd name="connsiteX5" fmla="*/ 5476 w 204087"/>
              <a:gd name="connsiteY5" fmla="*/ 998246 h 1397793"/>
              <a:gd name="connsiteX6" fmla="*/ 51799 w 204087"/>
              <a:gd name="connsiteY6" fmla="*/ 1397793 h 1397793"/>
              <a:gd name="connsiteX0" fmla="*/ 200059 w 201037"/>
              <a:gd name="connsiteY0" fmla="*/ 0 h 1397793"/>
              <a:gd name="connsiteX1" fmla="*/ 151302 w 201037"/>
              <a:gd name="connsiteY1" fmla="*/ 202028 h 1397793"/>
              <a:gd name="connsiteX2" fmla="*/ 81918 w 201037"/>
              <a:gd name="connsiteY2" fmla="*/ 308971 h 1397793"/>
              <a:gd name="connsiteX3" fmla="*/ 21296 w 201037"/>
              <a:gd name="connsiteY3" fmla="*/ 614664 h 1397793"/>
              <a:gd name="connsiteX4" fmla="*/ 484 w 201037"/>
              <a:gd name="connsiteY4" fmla="*/ 845436 h 1397793"/>
              <a:gd name="connsiteX5" fmla="*/ 2426 w 201037"/>
              <a:gd name="connsiteY5" fmla="*/ 998246 h 1397793"/>
              <a:gd name="connsiteX6" fmla="*/ 48749 w 201037"/>
              <a:gd name="connsiteY6" fmla="*/ 1397793 h 1397793"/>
              <a:gd name="connsiteX0" fmla="*/ 218721 w 219699"/>
              <a:gd name="connsiteY0" fmla="*/ 0 h 1397793"/>
              <a:gd name="connsiteX1" fmla="*/ 169964 w 219699"/>
              <a:gd name="connsiteY1" fmla="*/ 202028 h 1397793"/>
              <a:gd name="connsiteX2" fmla="*/ 100580 w 219699"/>
              <a:gd name="connsiteY2" fmla="*/ 308971 h 1397793"/>
              <a:gd name="connsiteX3" fmla="*/ 39958 w 219699"/>
              <a:gd name="connsiteY3" fmla="*/ 614664 h 1397793"/>
              <a:gd name="connsiteX4" fmla="*/ 19146 w 219699"/>
              <a:gd name="connsiteY4" fmla="*/ 845436 h 1397793"/>
              <a:gd name="connsiteX5" fmla="*/ 602 w 219699"/>
              <a:gd name="connsiteY5" fmla="*/ 1101256 h 1397793"/>
              <a:gd name="connsiteX6" fmla="*/ 67411 w 219699"/>
              <a:gd name="connsiteY6" fmla="*/ 1397793 h 1397793"/>
              <a:gd name="connsiteX0" fmla="*/ 218721 w 219699"/>
              <a:gd name="connsiteY0" fmla="*/ 0 h 1397793"/>
              <a:gd name="connsiteX1" fmla="*/ 169964 w 219699"/>
              <a:gd name="connsiteY1" fmla="*/ 202028 h 1397793"/>
              <a:gd name="connsiteX2" fmla="*/ 100580 w 219699"/>
              <a:gd name="connsiteY2" fmla="*/ 308971 h 1397793"/>
              <a:gd name="connsiteX3" fmla="*/ 53566 w 219699"/>
              <a:gd name="connsiteY3" fmla="*/ 654337 h 1397793"/>
              <a:gd name="connsiteX4" fmla="*/ 19146 w 219699"/>
              <a:gd name="connsiteY4" fmla="*/ 845436 h 1397793"/>
              <a:gd name="connsiteX5" fmla="*/ 602 w 219699"/>
              <a:gd name="connsiteY5" fmla="*/ 1101256 h 1397793"/>
              <a:gd name="connsiteX6" fmla="*/ 67411 w 219699"/>
              <a:gd name="connsiteY6" fmla="*/ 1397793 h 1397793"/>
              <a:gd name="connsiteX0" fmla="*/ 218721 w 219592"/>
              <a:gd name="connsiteY0" fmla="*/ 0 h 1397793"/>
              <a:gd name="connsiteX1" fmla="*/ 169964 w 219592"/>
              <a:gd name="connsiteY1" fmla="*/ 202028 h 1397793"/>
              <a:gd name="connsiteX2" fmla="*/ 132823 w 219592"/>
              <a:gd name="connsiteY2" fmla="*/ 392332 h 1397793"/>
              <a:gd name="connsiteX3" fmla="*/ 53566 w 219592"/>
              <a:gd name="connsiteY3" fmla="*/ 654337 h 1397793"/>
              <a:gd name="connsiteX4" fmla="*/ 19146 w 219592"/>
              <a:gd name="connsiteY4" fmla="*/ 845436 h 1397793"/>
              <a:gd name="connsiteX5" fmla="*/ 602 w 219592"/>
              <a:gd name="connsiteY5" fmla="*/ 1101256 h 1397793"/>
              <a:gd name="connsiteX6" fmla="*/ 67411 w 219592"/>
              <a:gd name="connsiteY6" fmla="*/ 1397793 h 1397793"/>
              <a:gd name="connsiteX0" fmla="*/ 218721 w 219592"/>
              <a:gd name="connsiteY0" fmla="*/ 0 h 1397793"/>
              <a:gd name="connsiteX1" fmla="*/ 169964 w 219592"/>
              <a:gd name="connsiteY1" fmla="*/ 202028 h 1397793"/>
              <a:gd name="connsiteX2" fmla="*/ 132823 w 219592"/>
              <a:gd name="connsiteY2" fmla="*/ 392332 h 1397793"/>
              <a:gd name="connsiteX3" fmla="*/ 53566 w 219592"/>
              <a:gd name="connsiteY3" fmla="*/ 654337 h 1397793"/>
              <a:gd name="connsiteX4" fmla="*/ 19146 w 219592"/>
              <a:gd name="connsiteY4" fmla="*/ 845436 h 1397793"/>
              <a:gd name="connsiteX5" fmla="*/ 602 w 219592"/>
              <a:gd name="connsiteY5" fmla="*/ 1101256 h 1397793"/>
              <a:gd name="connsiteX6" fmla="*/ 67411 w 219592"/>
              <a:gd name="connsiteY6" fmla="*/ 1397793 h 1397793"/>
              <a:gd name="connsiteX0" fmla="*/ 218721 w 219769"/>
              <a:gd name="connsiteY0" fmla="*/ 0 h 1397793"/>
              <a:gd name="connsiteX1" fmla="*/ 178035 w 219769"/>
              <a:gd name="connsiteY1" fmla="*/ 233167 h 1397793"/>
              <a:gd name="connsiteX2" fmla="*/ 132823 w 219769"/>
              <a:gd name="connsiteY2" fmla="*/ 392332 h 1397793"/>
              <a:gd name="connsiteX3" fmla="*/ 53566 w 219769"/>
              <a:gd name="connsiteY3" fmla="*/ 654337 h 1397793"/>
              <a:gd name="connsiteX4" fmla="*/ 19146 w 219769"/>
              <a:gd name="connsiteY4" fmla="*/ 845436 h 1397793"/>
              <a:gd name="connsiteX5" fmla="*/ 602 w 219769"/>
              <a:gd name="connsiteY5" fmla="*/ 1101256 h 1397793"/>
              <a:gd name="connsiteX6" fmla="*/ 67411 w 219769"/>
              <a:gd name="connsiteY6" fmla="*/ 1397793 h 1397793"/>
              <a:gd name="connsiteX0" fmla="*/ 178035 w 178035"/>
              <a:gd name="connsiteY0" fmla="*/ 0 h 1164626"/>
              <a:gd name="connsiteX1" fmla="*/ 132823 w 178035"/>
              <a:gd name="connsiteY1" fmla="*/ 159165 h 1164626"/>
              <a:gd name="connsiteX2" fmla="*/ 53566 w 178035"/>
              <a:gd name="connsiteY2" fmla="*/ 421170 h 1164626"/>
              <a:gd name="connsiteX3" fmla="*/ 19146 w 178035"/>
              <a:gd name="connsiteY3" fmla="*/ 612269 h 1164626"/>
              <a:gd name="connsiteX4" fmla="*/ 602 w 178035"/>
              <a:gd name="connsiteY4" fmla="*/ 868089 h 1164626"/>
              <a:gd name="connsiteX5" fmla="*/ 67411 w 178035"/>
              <a:gd name="connsiteY5" fmla="*/ 1164626 h 1164626"/>
              <a:gd name="connsiteX0" fmla="*/ 132823 w 132823"/>
              <a:gd name="connsiteY0" fmla="*/ 0 h 1005461"/>
              <a:gd name="connsiteX1" fmla="*/ 53566 w 132823"/>
              <a:gd name="connsiteY1" fmla="*/ 262005 h 1005461"/>
              <a:gd name="connsiteX2" fmla="*/ 19146 w 132823"/>
              <a:gd name="connsiteY2" fmla="*/ 453104 h 1005461"/>
              <a:gd name="connsiteX3" fmla="*/ 602 w 132823"/>
              <a:gd name="connsiteY3" fmla="*/ 708924 h 1005461"/>
              <a:gd name="connsiteX4" fmla="*/ 67411 w 132823"/>
              <a:gd name="connsiteY4" fmla="*/ 1005461 h 1005461"/>
              <a:gd name="connsiteX0" fmla="*/ 132823 w 132823"/>
              <a:gd name="connsiteY0" fmla="*/ 0 h 1005461"/>
              <a:gd name="connsiteX1" fmla="*/ 6372 w 132823"/>
              <a:gd name="connsiteY1" fmla="*/ 290190 h 1005461"/>
              <a:gd name="connsiteX2" fmla="*/ 19146 w 132823"/>
              <a:gd name="connsiteY2" fmla="*/ 453104 h 1005461"/>
              <a:gd name="connsiteX3" fmla="*/ 602 w 132823"/>
              <a:gd name="connsiteY3" fmla="*/ 708924 h 1005461"/>
              <a:gd name="connsiteX4" fmla="*/ 67411 w 132823"/>
              <a:gd name="connsiteY4" fmla="*/ 1005461 h 1005461"/>
              <a:gd name="connsiteX0" fmla="*/ 169375 w 169375"/>
              <a:gd name="connsiteY0" fmla="*/ 0 h 1005461"/>
              <a:gd name="connsiteX1" fmla="*/ 42924 w 169375"/>
              <a:gd name="connsiteY1" fmla="*/ 290190 h 1005461"/>
              <a:gd name="connsiteX2" fmla="*/ 14 w 169375"/>
              <a:gd name="connsiteY2" fmla="*/ 528020 h 1005461"/>
              <a:gd name="connsiteX3" fmla="*/ 37154 w 169375"/>
              <a:gd name="connsiteY3" fmla="*/ 708924 h 1005461"/>
              <a:gd name="connsiteX4" fmla="*/ 103963 w 169375"/>
              <a:gd name="connsiteY4" fmla="*/ 1005461 h 1005461"/>
              <a:gd name="connsiteX0" fmla="*/ 152316 w 152316"/>
              <a:gd name="connsiteY0" fmla="*/ 0 h 1005461"/>
              <a:gd name="connsiteX1" fmla="*/ 25865 w 152316"/>
              <a:gd name="connsiteY1" fmla="*/ 290190 h 1005461"/>
              <a:gd name="connsiteX2" fmla="*/ 24 w 152316"/>
              <a:gd name="connsiteY2" fmla="*/ 516948 h 1005461"/>
              <a:gd name="connsiteX3" fmla="*/ 20095 w 152316"/>
              <a:gd name="connsiteY3" fmla="*/ 708924 h 1005461"/>
              <a:gd name="connsiteX4" fmla="*/ 86904 w 152316"/>
              <a:gd name="connsiteY4" fmla="*/ 1005461 h 1005461"/>
              <a:gd name="connsiteX0" fmla="*/ 153154 w 153154"/>
              <a:gd name="connsiteY0" fmla="*/ 0 h 1005461"/>
              <a:gd name="connsiteX1" fmla="*/ 61394 w 153154"/>
              <a:gd name="connsiteY1" fmla="*/ 313764 h 1005461"/>
              <a:gd name="connsiteX2" fmla="*/ 862 w 153154"/>
              <a:gd name="connsiteY2" fmla="*/ 516948 h 1005461"/>
              <a:gd name="connsiteX3" fmla="*/ 20933 w 153154"/>
              <a:gd name="connsiteY3" fmla="*/ 708924 h 1005461"/>
              <a:gd name="connsiteX4" fmla="*/ 87742 w 153154"/>
              <a:gd name="connsiteY4" fmla="*/ 1005461 h 1005461"/>
              <a:gd name="connsiteX0" fmla="*/ 157719 w 157719"/>
              <a:gd name="connsiteY0" fmla="*/ 0 h 964774"/>
              <a:gd name="connsiteX1" fmla="*/ 61394 w 157719"/>
              <a:gd name="connsiteY1" fmla="*/ 273077 h 964774"/>
              <a:gd name="connsiteX2" fmla="*/ 862 w 157719"/>
              <a:gd name="connsiteY2" fmla="*/ 476261 h 964774"/>
              <a:gd name="connsiteX3" fmla="*/ 20933 w 157719"/>
              <a:gd name="connsiteY3" fmla="*/ 668237 h 964774"/>
              <a:gd name="connsiteX4" fmla="*/ 87742 w 157719"/>
              <a:gd name="connsiteY4" fmla="*/ 964774 h 964774"/>
              <a:gd name="connsiteX0" fmla="*/ 157719 w 157719"/>
              <a:gd name="connsiteY0" fmla="*/ 0 h 981797"/>
              <a:gd name="connsiteX1" fmla="*/ 61394 w 157719"/>
              <a:gd name="connsiteY1" fmla="*/ 273077 h 981797"/>
              <a:gd name="connsiteX2" fmla="*/ 862 w 157719"/>
              <a:gd name="connsiteY2" fmla="*/ 476261 h 981797"/>
              <a:gd name="connsiteX3" fmla="*/ 20933 w 157719"/>
              <a:gd name="connsiteY3" fmla="*/ 668237 h 981797"/>
              <a:gd name="connsiteX4" fmla="*/ 140008 w 157719"/>
              <a:gd name="connsiteY4" fmla="*/ 981797 h 981797"/>
              <a:gd name="connsiteX0" fmla="*/ 156976 w 156976"/>
              <a:gd name="connsiteY0" fmla="*/ 0 h 981797"/>
              <a:gd name="connsiteX1" fmla="*/ 60651 w 156976"/>
              <a:gd name="connsiteY1" fmla="*/ 273077 h 981797"/>
              <a:gd name="connsiteX2" fmla="*/ 119 w 156976"/>
              <a:gd name="connsiteY2" fmla="*/ 476261 h 981797"/>
              <a:gd name="connsiteX3" fmla="*/ 42795 w 156976"/>
              <a:gd name="connsiteY3" fmla="*/ 665701 h 981797"/>
              <a:gd name="connsiteX4" fmla="*/ 139265 w 156976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83" h="981797">
                <a:moveTo>
                  <a:pt x="157083" y="0"/>
                </a:moveTo>
                <a:cubicBezTo>
                  <a:pt x="136338" y="70195"/>
                  <a:pt x="86901" y="193700"/>
                  <a:pt x="60758" y="273077"/>
                </a:cubicBezTo>
                <a:cubicBezTo>
                  <a:pt x="34615" y="352454"/>
                  <a:pt x="3202" y="410824"/>
                  <a:pt x="226" y="476261"/>
                </a:cubicBezTo>
                <a:cubicBezTo>
                  <a:pt x="-2750" y="541698"/>
                  <a:pt x="24244" y="562912"/>
                  <a:pt x="42902" y="665701"/>
                </a:cubicBezTo>
                <a:cubicBezTo>
                  <a:pt x="60080" y="796123"/>
                  <a:pt x="147838" y="926763"/>
                  <a:pt x="139372" y="981797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2F966DF-A9E9-4EEF-8153-8B3163A79FEB}"/>
              </a:ext>
            </a:extLst>
          </p:cNvPr>
          <p:cNvSpPr/>
          <p:nvPr/>
        </p:nvSpPr>
        <p:spPr>
          <a:xfrm>
            <a:off x="6669275" y="941055"/>
            <a:ext cx="107788" cy="1473200"/>
          </a:xfrm>
          <a:custGeom>
            <a:avLst/>
            <a:gdLst>
              <a:gd name="connsiteX0" fmla="*/ 99234 w 107788"/>
              <a:gd name="connsiteY0" fmla="*/ 0 h 1473200"/>
              <a:gd name="connsiteX1" fmla="*/ 99234 w 107788"/>
              <a:gd name="connsiteY1" fmla="*/ 228600 h 1473200"/>
              <a:gd name="connsiteX2" fmla="*/ 10334 w 107788"/>
              <a:gd name="connsiteY2" fmla="*/ 406400 h 1473200"/>
              <a:gd name="connsiteX3" fmla="*/ 10334 w 107788"/>
              <a:gd name="connsiteY3" fmla="*/ 558800 h 1473200"/>
              <a:gd name="connsiteX4" fmla="*/ 86534 w 107788"/>
              <a:gd name="connsiteY4" fmla="*/ 838200 h 1473200"/>
              <a:gd name="connsiteX5" fmla="*/ 61134 w 107788"/>
              <a:gd name="connsiteY5" fmla="*/ 1257300 h 1473200"/>
              <a:gd name="connsiteX6" fmla="*/ 35734 w 107788"/>
              <a:gd name="connsiteY6" fmla="*/ 1473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788" h="1473200">
                <a:moveTo>
                  <a:pt x="99234" y="0"/>
                </a:moveTo>
                <a:cubicBezTo>
                  <a:pt x="106642" y="80433"/>
                  <a:pt x="114051" y="160867"/>
                  <a:pt x="99234" y="228600"/>
                </a:cubicBezTo>
                <a:cubicBezTo>
                  <a:pt x="84417" y="296333"/>
                  <a:pt x="25151" y="351367"/>
                  <a:pt x="10334" y="406400"/>
                </a:cubicBezTo>
                <a:cubicBezTo>
                  <a:pt x="-4483" y="461433"/>
                  <a:pt x="-2366" y="486833"/>
                  <a:pt x="10334" y="558800"/>
                </a:cubicBezTo>
                <a:cubicBezTo>
                  <a:pt x="23034" y="630767"/>
                  <a:pt x="78067" y="721783"/>
                  <a:pt x="86534" y="838200"/>
                </a:cubicBezTo>
                <a:cubicBezTo>
                  <a:pt x="95001" y="954617"/>
                  <a:pt x="69601" y="1151467"/>
                  <a:pt x="61134" y="1257300"/>
                </a:cubicBezTo>
                <a:cubicBezTo>
                  <a:pt x="52667" y="1363133"/>
                  <a:pt x="44200" y="1418166"/>
                  <a:pt x="35734" y="1473200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702516-3212-415A-80B8-D301602EE836}"/>
              </a:ext>
            </a:extLst>
          </p:cNvPr>
          <p:cNvSpPr/>
          <p:nvPr/>
        </p:nvSpPr>
        <p:spPr>
          <a:xfrm rot="16584142">
            <a:off x="2261191" y="2503538"/>
            <a:ext cx="159200" cy="1010489"/>
          </a:xfrm>
          <a:custGeom>
            <a:avLst/>
            <a:gdLst>
              <a:gd name="connsiteX0" fmla="*/ 99234 w 107788"/>
              <a:gd name="connsiteY0" fmla="*/ 0 h 1473200"/>
              <a:gd name="connsiteX1" fmla="*/ 99234 w 107788"/>
              <a:gd name="connsiteY1" fmla="*/ 228600 h 1473200"/>
              <a:gd name="connsiteX2" fmla="*/ 10334 w 107788"/>
              <a:gd name="connsiteY2" fmla="*/ 406400 h 1473200"/>
              <a:gd name="connsiteX3" fmla="*/ 10334 w 107788"/>
              <a:gd name="connsiteY3" fmla="*/ 558800 h 1473200"/>
              <a:gd name="connsiteX4" fmla="*/ 86534 w 107788"/>
              <a:gd name="connsiteY4" fmla="*/ 838200 h 1473200"/>
              <a:gd name="connsiteX5" fmla="*/ 61134 w 107788"/>
              <a:gd name="connsiteY5" fmla="*/ 1257300 h 1473200"/>
              <a:gd name="connsiteX6" fmla="*/ 35734 w 107788"/>
              <a:gd name="connsiteY6" fmla="*/ 1473200 h 1473200"/>
              <a:gd name="connsiteX0" fmla="*/ 99234 w 276127"/>
              <a:gd name="connsiteY0" fmla="*/ 0 h 1791303"/>
              <a:gd name="connsiteX1" fmla="*/ 99234 w 276127"/>
              <a:gd name="connsiteY1" fmla="*/ 228600 h 1791303"/>
              <a:gd name="connsiteX2" fmla="*/ 10334 w 276127"/>
              <a:gd name="connsiteY2" fmla="*/ 406400 h 1791303"/>
              <a:gd name="connsiteX3" fmla="*/ 10334 w 276127"/>
              <a:gd name="connsiteY3" fmla="*/ 558800 h 1791303"/>
              <a:gd name="connsiteX4" fmla="*/ 86534 w 276127"/>
              <a:gd name="connsiteY4" fmla="*/ 838200 h 1791303"/>
              <a:gd name="connsiteX5" fmla="*/ 61134 w 276127"/>
              <a:gd name="connsiteY5" fmla="*/ 1257300 h 1791303"/>
              <a:gd name="connsiteX6" fmla="*/ 275901 w 276127"/>
              <a:gd name="connsiteY6" fmla="*/ 1791303 h 1791303"/>
              <a:gd name="connsiteX0" fmla="*/ 99234 w 276682"/>
              <a:gd name="connsiteY0" fmla="*/ 0 h 1791303"/>
              <a:gd name="connsiteX1" fmla="*/ 99234 w 276682"/>
              <a:gd name="connsiteY1" fmla="*/ 228600 h 1791303"/>
              <a:gd name="connsiteX2" fmla="*/ 10334 w 276682"/>
              <a:gd name="connsiteY2" fmla="*/ 406400 h 1791303"/>
              <a:gd name="connsiteX3" fmla="*/ 10334 w 276682"/>
              <a:gd name="connsiteY3" fmla="*/ 558800 h 1791303"/>
              <a:gd name="connsiteX4" fmla="*/ 86534 w 276682"/>
              <a:gd name="connsiteY4" fmla="*/ 838200 h 1791303"/>
              <a:gd name="connsiteX5" fmla="*/ 229578 w 276682"/>
              <a:gd name="connsiteY5" fmla="*/ 1391756 h 1791303"/>
              <a:gd name="connsiteX6" fmla="*/ 275901 w 276682"/>
              <a:gd name="connsiteY6" fmla="*/ 1791303 h 1791303"/>
              <a:gd name="connsiteX0" fmla="*/ 108592 w 286040"/>
              <a:gd name="connsiteY0" fmla="*/ 0 h 1791303"/>
              <a:gd name="connsiteX1" fmla="*/ 108592 w 286040"/>
              <a:gd name="connsiteY1" fmla="*/ 228600 h 1791303"/>
              <a:gd name="connsiteX2" fmla="*/ 19692 w 286040"/>
              <a:gd name="connsiteY2" fmla="*/ 406400 h 1791303"/>
              <a:gd name="connsiteX3" fmla="*/ 19692 w 286040"/>
              <a:gd name="connsiteY3" fmla="*/ 558800 h 1791303"/>
              <a:gd name="connsiteX4" fmla="*/ 233860 w 286040"/>
              <a:gd name="connsiteY4" fmla="*/ 1129431 h 1791303"/>
              <a:gd name="connsiteX5" fmla="*/ 238936 w 286040"/>
              <a:gd name="connsiteY5" fmla="*/ 1391756 h 1791303"/>
              <a:gd name="connsiteX6" fmla="*/ 285259 w 286040"/>
              <a:gd name="connsiteY6" fmla="*/ 1791303 h 1791303"/>
              <a:gd name="connsiteX0" fmla="*/ 92797 w 270245"/>
              <a:gd name="connsiteY0" fmla="*/ 0 h 1791303"/>
              <a:gd name="connsiteX1" fmla="*/ 92797 w 270245"/>
              <a:gd name="connsiteY1" fmla="*/ 228600 h 1791303"/>
              <a:gd name="connsiteX2" fmla="*/ 3897 w 270245"/>
              <a:gd name="connsiteY2" fmla="*/ 406400 h 1791303"/>
              <a:gd name="connsiteX3" fmla="*/ 239893 w 270245"/>
              <a:gd name="connsiteY3" fmla="*/ 907699 h 1791303"/>
              <a:gd name="connsiteX4" fmla="*/ 218065 w 270245"/>
              <a:gd name="connsiteY4" fmla="*/ 1129431 h 1791303"/>
              <a:gd name="connsiteX5" fmla="*/ 223141 w 270245"/>
              <a:gd name="connsiteY5" fmla="*/ 1391756 h 1791303"/>
              <a:gd name="connsiteX6" fmla="*/ 269464 w 270245"/>
              <a:gd name="connsiteY6" fmla="*/ 1791303 h 1791303"/>
              <a:gd name="connsiteX0" fmla="*/ 14023 w 228842"/>
              <a:gd name="connsiteY0" fmla="*/ 0 h 1791303"/>
              <a:gd name="connsiteX1" fmla="*/ 14023 w 228842"/>
              <a:gd name="connsiteY1" fmla="*/ 228600 h 1791303"/>
              <a:gd name="connsiteX2" fmla="*/ 223859 w 228842"/>
              <a:gd name="connsiteY2" fmla="*/ 702481 h 1791303"/>
              <a:gd name="connsiteX3" fmla="*/ 161119 w 228842"/>
              <a:gd name="connsiteY3" fmla="*/ 907699 h 1791303"/>
              <a:gd name="connsiteX4" fmla="*/ 139291 w 228842"/>
              <a:gd name="connsiteY4" fmla="*/ 1129431 h 1791303"/>
              <a:gd name="connsiteX5" fmla="*/ 144367 w 228842"/>
              <a:gd name="connsiteY5" fmla="*/ 1391756 h 1791303"/>
              <a:gd name="connsiteX6" fmla="*/ 190690 w 228842"/>
              <a:gd name="connsiteY6" fmla="*/ 1791303 h 1791303"/>
              <a:gd name="connsiteX0" fmla="*/ 0 w 221577"/>
              <a:gd name="connsiteY0" fmla="*/ 0 h 1791303"/>
              <a:gd name="connsiteX1" fmla="*/ 200247 w 221577"/>
              <a:gd name="connsiteY1" fmla="*/ 503687 h 1791303"/>
              <a:gd name="connsiteX2" fmla="*/ 209836 w 221577"/>
              <a:gd name="connsiteY2" fmla="*/ 702481 h 1791303"/>
              <a:gd name="connsiteX3" fmla="*/ 147096 w 221577"/>
              <a:gd name="connsiteY3" fmla="*/ 907699 h 1791303"/>
              <a:gd name="connsiteX4" fmla="*/ 125268 w 221577"/>
              <a:gd name="connsiteY4" fmla="*/ 1129431 h 1791303"/>
              <a:gd name="connsiteX5" fmla="*/ 130344 w 221577"/>
              <a:gd name="connsiteY5" fmla="*/ 1391756 h 1791303"/>
              <a:gd name="connsiteX6" fmla="*/ 176667 w 221577"/>
              <a:gd name="connsiteY6" fmla="*/ 1791303 h 1791303"/>
              <a:gd name="connsiteX0" fmla="*/ 174719 w 175143"/>
              <a:gd name="connsiteY0" fmla="*/ 0 h 1568571"/>
              <a:gd name="connsiteX1" fmla="*/ 75305 w 175143"/>
              <a:gd name="connsiteY1" fmla="*/ 280955 h 1568571"/>
              <a:gd name="connsiteX2" fmla="*/ 84894 w 175143"/>
              <a:gd name="connsiteY2" fmla="*/ 479749 h 1568571"/>
              <a:gd name="connsiteX3" fmla="*/ 22154 w 175143"/>
              <a:gd name="connsiteY3" fmla="*/ 684967 h 1568571"/>
              <a:gd name="connsiteX4" fmla="*/ 326 w 175143"/>
              <a:gd name="connsiteY4" fmla="*/ 906699 h 1568571"/>
              <a:gd name="connsiteX5" fmla="*/ 5402 w 175143"/>
              <a:gd name="connsiteY5" fmla="*/ 1169024 h 1568571"/>
              <a:gd name="connsiteX6" fmla="*/ 51725 w 175143"/>
              <a:gd name="connsiteY6" fmla="*/ 1568571 h 1568571"/>
              <a:gd name="connsiteX0" fmla="*/ 174719 w 176875"/>
              <a:gd name="connsiteY0" fmla="*/ 0 h 1568571"/>
              <a:gd name="connsiteX1" fmla="*/ 154278 w 176875"/>
              <a:gd name="connsiteY1" fmla="*/ 372806 h 1568571"/>
              <a:gd name="connsiteX2" fmla="*/ 84894 w 176875"/>
              <a:gd name="connsiteY2" fmla="*/ 479749 h 1568571"/>
              <a:gd name="connsiteX3" fmla="*/ 22154 w 176875"/>
              <a:gd name="connsiteY3" fmla="*/ 684967 h 1568571"/>
              <a:gd name="connsiteX4" fmla="*/ 326 w 176875"/>
              <a:gd name="connsiteY4" fmla="*/ 906699 h 1568571"/>
              <a:gd name="connsiteX5" fmla="*/ 5402 w 176875"/>
              <a:gd name="connsiteY5" fmla="*/ 1169024 h 1568571"/>
              <a:gd name="connsiteX6" fmla="*/ 51725 w 176875"/>
              <a:gd name="connsiteY6" fmla="*/ 1568571 h 1568571"/>
              <a:gd name="connsiteX0" fmla="*/ 203035 w 204013"/>
              <a:gd name="connsiteY0" fmla="*/ 0 h 1397793"/>
              <a:gd name="connsiteX1" fmla="*/ 154278 w 204013"/>
              <a:gd name="connsiteY1" fmla="*/ 202028 h 1397793"/>
              <a:gd name="connsiteX2" fmla="*/ 84894 w 204013"/>
              <a:gd name="connsiteY2" fmla="*/ 308971 h 1397793"/>
              <a:gd name="connsiteX3" fmla="*/ 22154 w 204013"/>
              <a:gd name="connsiteY3" fmla="*/ 514189 h 1397793"/>
              <a:gd name="connsiteX4" fmla="*/ 326 w 204013"/>
              <a:gd name="connsiteY4" fmla="*/ 735921 h 1397793"/>
              <a:gd name="connsiteX5" fmla="*/ 5402 w 204013"/>
              <a:gd name="connsiteY5" fmla="*/ 998246 h 1397793"/>
              <a:gd name="connsiteX6" fmla="*/ 51725 w 204013"/>
              <a:gd name="connsiteY6" fmla="*/ 1397793 h 1397793"/>
              <a:gd name="connsiteX0" fmla="*/ 203109 w 204087"/>
              <a:gd name="connsiteY0" fmla="*/ 0 h 1397793"/>
              <a:gd name="connsiteX1" fmla="*/ 154352 w 204087"/>
              <a:gd name="connsiteY1" fmla="*/ 202028 h 1397793"/>
              <a:gd name="connsiteX2" fmla="*/ 84968 w 204087"/>
              <a:gd name="connsiteY2" fmla="*/ 308971 h 1397793"/>
              <a:gd name="connsiteX3" fmla="*/ 24346 w 204087"/>
              <a:gd name="connsiteY3" fmla="*/ 614664 h 1397793"/>
              <a:gd name="connsiteX4" fmla="*/ 400 w 204087"/>
              <a:gd name="connsiteY4" fmla="*/ 735921 h 1397793"/>
              <a:gd name="connsiteX5" fmla="*/ 5476 w 204087"/>
              <a:gd name="connsiteY5" fmla="*/ 998246 h 1397793"/>
              <a:gd name="connsiteX6" fmla="*/ 51799 w 204087"/>
              <a:gd name="connsiteY6" fmla="*/ 1397793 h 1397793"/>
              <a:gd name="connsiteX0" fmla="*/ 200059 w 201037"/>
              <a:gd name="connsiteY0" fmla="*/ 0 h 1397793"/>
              <a:gd name="connsiteX1" fmla="*/ 151302 w 201037"/>
              <a:gd name="connsiteY1" fmla="*/ 202028 h 1397793"/>
              <a:gd name="connsiteX2" fmla="*/ 81918 w 201037"/>
              <a:gd name="connsiteY2" fmla="*/ 308971 h 1397793"/>
              <a:gd name="connsiteX3" fmla="*/ 21296 w 201037"/>
              <a:gd name="connsiteY3" fmla="*/ 614664 h 1397793"/>
              <a:gd name="connsiteX4" fmla="*/ 484 w 201037"/>
              <a:gd name="connsiteY4" fmla="*/ 845436 h 1397793"/>
              <a:gd name="connsiteX5" fmla="*/ 2426 w 201037"/>
              <a:gd name="connsiteY5" fmla="*/ 998246 h 1397793"/>
              <a:gd name="connsiteX6" fmla="*/ 48749 w 201037"/>
              <a:gd name="connsiteY6" fmla="*/ 1397793 h 1397793"/>
              <a:gd name="connsiteX0" fmla="*/ 218721 w 219699"/>
              <a:gd name="connsiteY0" fmla="*/ 0 h 1397793"/>
              <a:gd name="connsiteX1" fmla="*/ 169964 w 219699"/>
              <a:gd name="connsiteY1" fmla="*/ 202028 h 1397793"/>
              <a:gd name="connsiteX2" fmla="*/ 100580 w 219699"/>
              <a:gd name="connsiteY2" fmla="*/ 308971 h 1397793"/>
              <a:gd name="connsiteX3" fmla="*/ 39958 w 219699"/>
              <a:gd name="connsiteY3" fmla="*/ 614664 h 1397793"/>
              <a:gd name="connsiteX4" fmla="*/ 19146 w 219699"/>
              <a:gd name="connsiteY4" fmla="*/ 845436 h 1397793"/>
              <a:gd name="connsiteX5" fmla="*/ 602 w 219699"/>
              <a:gd name="connsiteY5" fmla="*/ 1101256 h 1397793"/>
              <a:gd name="connsiteX6" fmla="*/ 67411 w 219699"/>
              <a:gd name="connsiteY6" fmla="*/ 1397793 h 1397793"/>
              <a:gd name="connsiteX0" fmla="*/ 218721 w 219699"/>
              <a:gd name="connsiteY0" fmla="*/ 0 h 1397793"/>
              <a:gd name="connsiteX1" fmla="*/ 169964 w 219699"/>
              <a:gd name="connsiteY1" fmla="*/ 202028 h 1397793"/>
              <a:gd name="connsiteX2" fmla="*/ 100580 w 219699"/>
              <a:gd name="connsiteY2" fmla="*/ 308971 h 1397793"/>
              <a:gd name="connsiteX3" fmla="*/ 53566 w 219699"/>
              <a:gd name="connsiteY3" fmla="*/ 654337 h 1397793"/>
              <a:gd name="connsiteX4" fmla="*/ 19146 w 219699"/>
              <a:gd name="connsiteY4" fmla="*/ 845436 h 1397793"/>
              <a:gd name="connsiteX5" fmla="*/ 602 w 219699"/>
              <a:gd name="connsiteY5" fmla="*/ 1101256 h 1397793"/>
              <a:gd name="connsiteX6" fmla="*/ 67411 w 219699"/>
              <a:gd name="connsiteY6" fmla="*/ 1397793 h 1397793"/>
              <a:gd name="connsiteX0" fmla="*/ 218721 w 219592"/>
              <a:gd name="connsiteY0" fmla="*/ 0 h 1397793"/>
              <a:gd name="connsiteX1" fmla="*/ 169964 w 219592"/>
              <a:gd name="connsiteY1" fmla="*/ 202028 h 1397793"/>
              <a:gd name="connsiteX2" fmla="*/ 132823 w 219592"/>
              <a:gd name="connsiteY2" fmla="*/ 392332 h 1397793"/>
              <a:gd name="connsiteX3" fmla="*/ 53566 w 219592"/>
              <a:gd name="connsiteY3" fmla="*/ 654337 h 1397793"/>
              <a:gd name="connsiteX4" fmla="*/ 19146 w 219592"/>
              <a:gd name="connsiteY4" fmla="*/ 845436 h 1397793"/>
              <a:gd name="connsiteX5" fmla="*/ 602 w 219592"/>
              <a:gd name="connsiteY5" fmla="*/ 1101256 h 1397793"/>
              <a:gd name="connsiteX6" fmla="*/ 67411 w 219592"/>
              <a:gd name="connsiteY6" fmla="*/ 1397793 h 1397793"/>
              <a:gd name="connsiteX0" fmla="*/ 218721 w 219592"/>
              <a:gd name="connsiteY0" fmla="*/ 0 h 1397793"/>
              <a:gd name="connsiteX1" fmla="*/ 169964 w 219592"/>
              <a:gd name="connsiteY1" fmla="*/ 202028 h 1397793"/>
              <a:gd name="connsiteX2" fmla="*/ 132823 w 219592"/>
              <a:gd name="connsiteY2" fmla="*/ 392332 h 1397793"/>
              <a:gd name="connsiteX3" fmla="*/ 53566 w 219592"/>
              <a:gd name="connsiteY3" fmla="*/ 654337 h 1397793"/>
              <a:gd name="connsiteX4" fmla="*/ 19146 w 219592"/>
              <a:gd name="connsiteY4" fmla="*/ 845436 h 1397793"/>
              <a:gd name="connsiteX5" fmla="*/ 602 w 219592"/>
              <a:gd name="connsiteY5" fmla="*/ 1101256 h 1397793"/>
              <a:gd name="connsiteX6" fmla="*/ 67411 w 219592"/>
              <a:gd name="connsiteY6" fmla="*/ 1397793 h 1397793"/>
              <a:gd name="connsiteX0" fmla="*/ 218721 w 219769"/>
              <a:gd name="connsiteY0" fmla="*/ 0 h 1397793"/>
              <a:gd name="connsiteX1" fmla="*/ 178035 w 219769"/>
              <a:gd name="connsiteY1" fmla="*/ 233167 h 1397793"/>
              <a:gd name="connsiteX2" fmla="*/ 132823 w 219769"/>
              <a:gd name="connsiteY2" fmla="*/ 392332 h 1397793"/>
              <a:gd name="connsiteX3" fmla="*/ 53566 w 219769"/>
              <a:gd name="connsiteY3" fmla="*/ 654337 h 1397793"/>
              <a:gd name="connsiteX4" fmla="*/ 19146 w 219769"/>
              <a:gd name="connsiteY4" fmla="*/ 845436 h 1397793"/>
              <a:gd name="connsiteX5" fmla="*/ 602 w 219769"/>
              <a:gd name="connsiteY5" fmla="*/ 1101256 h 1397793"/>
              <a:gd name="connsiteX6" fmla="*/ 67411 w 219769"/>
              <a:gd name="connsiteY6" fmla="*/ 1397793 h 1397793"/>
              <a:gd name="connsiteX0" fmla="*/ 178035 w 178035"/>
              <a:gd name="connsiteY0" fmla="*/ 0 h 1164626"/>
              <a:gd name="connsiteX1" fmla="*/ 132823 w 178035"/>
              <a:gd name="connsiteY1" fmla="*/ 159165 h 1164626"/>
              <a:gd name="connsiteX2" fmla="*/ 53566 w 178035"/>
              <a:gd name="connsiteY2" fmla="*/ 421170 h 1164626"/>
              <a:gd name="connsiteX3" fmla="*/ 19146 w 178035"/>
              <a:gd name="connsiteY3" fmla="*/ 612269 h 1164626"/>
              <a:gd name="connsiteX4" fmla="*/ 602 w 178035"/>
              <a:gd name="connsiteY4" fmla="*/ 868089 h 1164626"/>
              <a:gd name="connsiteX5" fmla="*/ 67411 w 178035"/>
              <a:gd name="connsiteY5" fmla="*/ 1164626 h 1164626"/>
              <a:gd name="connsiteX0" fmla="*/ 132823 w 132823"/>
              <a:gd name="connsiteY0" fmla="*/ 0 h 1005461"/>
              <a:gd name="connsiteX1" fmla="*/ 53566 w 132823"/>
              <a:gd name="connsiteY1" fmla="*/ 262005 h 1005461"/>
              <a:gd name="connsiteX2" fmla="*/ 19146 w 132823"/>
              <a:gd name="connsiteY2" fmla="*/ 453104 h 1005461"/>
              <a:gd name="connsiteX3" fmla="*/ 602 w 132823"/>
              <a:gd name="connsiteY3" fmla="*/ 708924 h 1005461"/>
              <a:gd name="connsiteX4" fmla="*/ 67411 w 132823"/>
              <a:gd name="connsiteY4" fmla="*/ 1005461 h 1005461"/>
              <a:gd name="connsiteX0" fmla="*/ 132823 w 132823"/>
              <a:gd name="connsiteY0" fmla="*/ 0 h 1005461"/>
              <a:gd name="connsiteX1" fmla="*/ 6372 w 132823"/>
              <a:gd name="connsiteY1" fmla="*/ 290190 h 1005461"/>
              <a:gd name="connsiteX2" fmla="*/ 19146 w 132823"/>
              <a:gd name="connsiteY2" fmla="*/ 453104 h 1005461"/>
              <a:gd name="connsiteX3" fmla="*/ 602 w 132823"/>
              <a:gd name="connsiteY3" fmla="*/ 708924 h 1005461"/>
              <a:gd name="connsiteX4" fmla="*/ 67411 w 132823"/>
              <a:gd name="connsiteY4" fmla="*/ 1005461 h 1005461"/>
              <a:gd name="connsiteX0" fmla="*/ 169375 w 169375"/>
              <a:gd name="connsiteY0" fmla="*/ 0 h 1005461"/>
              <a:gd name="connsiteX1" fmla="*/ 42924 w 169375"/>
              <a:gd name="connsiteY1" fmla="*/ 290190 h 1005461"/>
              <a:gd name="connsiteX2" fmla="*/ 14 w 169375"/>
              <a:gd name="connsiteY2" fmla="*/ 528020 h 1005461"/>
              <a:gd name="connsiteX3" fmla="*/ 37154 w 169375"/>
              <a:gd name="connsiteY3" fmla="*/ 708924 h 1005461"/>
              <a:gd name="connsiteX4" fmla="*/ 103963 w 169375"/>
              <a:gd name="connsiteY4" fmla="*/ 1005461 h 1005461"/>
              <a:gd name="connsiteX0" fmla="*/ 152316 w 152316"/>
              <a:gd name="connsiteY0" fmla="*/ 0 h 1005461"/>
              <a:gd name="connsiteX1" fmla="*/ 25865 w 152316"/>
              <a:gd name="connsiteY1" fmla="*/ 290190 h 1005461"/>
              <a:gd name="connsiteX2" fmla="*/ 24 w 152316"/>
              <a:gd name="connsiteY2" fmla="*/ 516948 h 1005461"/>
              <a:gd name="connsiteX3" fmla="*/ 20095 w 152316"/>
              <a:gd name="connsiteY3" fmla="*/ 708924 h 1005461"/>
              <a:gd name="connsiteX4" fmla="*/ 86904 w 152316"/>
              <a:gd name="connsiteY4" fmla="*/ 1005461 h 1005461"/>
              <a:gd name="connsiteX0" fmla="*/ 153154 w 153154"/>
              <a:gd name="connsiteY0" fmla="*/ 0 h 1005461"/>
              <a:gd name="connsiteX1" fmla="*/ 61394 w 153154"/>
              <a:gd name="connsiteY1" fmla="*/ 313764 h 1005461"/>
              <a:gd name="connsiteX2" fmla="*/ 862 w 153154"/>
              <a:gd name="connsiteY2" fmla="*/ 516948 h 1005461"/>
              <a:gd name="connsiteX3" fmla="*/ 20933 w 153154"/>
              <a:gd name="connsiteY3" fmla="*/ 708924 h 1005461"/>
              <a:gd name="connsiteX4" fmla="*/ 87742 w 153154"/>
              <a:gd name="connsiteY4" fmla="*/ 1005461 h 1005461"/>
              <a:gd name="connsiteX0" fmla="*/ 157719 w 157719"/>
              <a:gd name="connsiteY0" fmla="*/ 0 h 964774"/>
              <a:gd name="connsiteX1" fmla="*/ 61394 w 157719"/>
              <a:gd name="connsiteY1" fmla="*/ 273077 h 964774"/>
              <a:gd name="connsiteX2" fmla="*/ 862 w 157719"/>
              <a:gd name="connsiteY2" fmla="*/ 476261 h 964774"/>
              <a:gd name="connsiteX3" fmla="*/ 20933 w 157719"/>
              <a:gd name="connsiteY3" fmla="*/ 668237 h 964774"/>
              <a:gd name="connsiteX4" fmla="*/ 87742 w 157719"/>
              <a:gd name="connsiteY4" fmla="*/ 964774 h 964774"/>
              <a:gd name="connsiteX0" fmla="*/ 157719 w 157719"/>
              <a:gd name="connsiteY0" fmla="*/ 0 h 981797"/>
              <a:gd name="connsiteX1" fmla="*/ 61394 w 157719"/>
              <a:gd name="connsiteY1" fmla="*/ 273077 h 981797"/>
              <a:gd name="connsiteX2" fmla="*/ 862 w 157719"/>
              <a:gd name="connsiteY2" fmla="*/ 476261 h 981797"/>
              <a:gd name="connsiteX3" fmla="*/ 20933 w 157719"/>
              <a:gd name="connsiteY3" fmla="*/ 668237 h 981797"/>
              <a:gd name="connsiteX4" fmla="*/ 140008 w 157719"/>
              <a:gd name="connsiteY4" fmla="*/ 981797 h 981797"/>
              <a:gd name="connsiteX0" fmla="*/ 156976 w 156976"/>
              <a:gd name="connsiteY0" fmla="*/ 0 h 981797"/>
              <a:gd name="connsiteX1" fmla="*/ 60651 w 156976"/>
              <a:gd name="connsiteY1" fmla="*/ 273077 h 981797"/>
              <a:gd name="connsiteX2" fmla="*/ 119 w 156976"/>
              <a:gd name="connsiteY2" fmla="*/ 476261 h 981797"/>
              <a:gd name="connsiteX3" fmla="*/ 42795 w 156976"/>
              <a:gd name="connsiteY3" fmla="*/ 665701 h 981797"/>
              <a:gd name="connsiteX4" fmla="*/ 139265 w 156976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  <a:gd name="connsiteX0" fmla="*/ 157083 w 157083"/>
              <a:gd name="connsiteY0" fmla="*/ 0 h 1010489"/>
              <a:gd name="connsiteX1" fmla="*/ 60758 w 157083"/>
              <a:gd name="connsiteY1" fmla="*/ 273077 h 1010489"/>
              <a:gd name="connsiteX2" fmla="*/ 226 w 157083"/>
              <a:gd name="connsiteY2" fmla="*/ 476261 h 1010489"/>
              <a:gd name="connsiteX3" fmla="*/ 42902 w 157083"/>
              <a:gd name="connsiteY3" fmla="*/ 665701 h 1010489"/>
              <a:gd name="connsiteX4" fmla="*/ 87658 w 157083"/>
              <a:gd name="connsiteY4" fmla="*/ 1010489 h 1010489"/>
              <a:gd name="connsiteX0" fmla="*/ 159200 w 159200"/>
              <a:gd name="connsiteY0" fmla="*/ 0 h 1010489"/>
              <a:gd name="connsiteX1" fmla="*/ 62875 w 159200"/>
              <a:gd name="connsiteY1" fmla="*/ 273077 h 1010489"/>
              <a:gd name="connsiteX2" fmla="*/ 2343 w 159200"/>
              <a:gd name="connsiteY2" fmla="*/ 476261 h 1010489"/>
              <a:gd name="connsiteX3" fmla="*/ 22413 w 159200"/>
              <a:gd name="connsiteY3" fmla="*/ 668238 h 1010489"/>
              <a:gd name="connsiteX4" fmla="*/ 89775 w 159200"/>
              <a:gd name="connsiteY4" fmla="*/ 1010489 h 101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200" h="1010489">
                <a:moveTo>
                  <a:pt x="159200" y="0"/>
                </a:moveTo>
                <a:cubicBezTo>
                  <a:pt x="138455" y="70195"/>
                  <a:pt x="89018" y="193700"/>
                  <a:pt x="62875" y="273077"/>
                </a:cubicBezTo>
                <a:cubicBezTo>
                  <a:pt x="36732" y="352454"/>
                  <a:pt x="9087" y="410401"/>
                  <a:pt x="2343" y="476261"/>
                </a:cubicBezTo>
                <a:cubicBezTo>
                  <a:pt x="-4401" y="542121"/>
                  <a:pt x="3755" y="565449"/>
                  <a:pt x="22413" y="668238"/>
                </a:cubicBezTo>
                <a:cubicBezTo>
                  <a:pt x="39591" y="798660"/>
                  <a:pt x="98241" y="955455"/>
                  <a:pt x="89775" y="1010489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7E27332-C949-4A93-9571-63D9730289F9}"/>
              </a:ext>
            </a:extLst>
          </p:cNvPr>
          <p:cNvSpPr/>
          <p:nvPr/>
        </p:nvSpPr>
        <p:spPr>
          <a:xfrm rot="21152230">
            <a:off x="6906015" y="1029169"/>
            <a:ext cx="203300" cy="1050144"/>
          </a:xfrm>
          <a:custGeom>
            <a:avLst/>
            <a:gdLst>
              <a:gd name="connsiteX0" fmla="*/ 99234 w 107788"/>
              <a:gd name="connsiteY0" fmla="*/ 0 h 1473200"/>
              <a:gd name="connsiteX1" fmla="*/ 99234 w 107788"/>
              <a:gd name="connsiteY1" fmla="*/ 228600 h 1473200"/>
              <a:gd name="connsiteX2" fmla="*/ 10334 w 107788"/>
              <a:gd name="connsiteY2" fmla="*/ 406400 h 1473200"/>
              <a:gd name="connsiteX3" fmla="*/ 10334 w 107788"/>
              <a:gd name="connsiteY3" fmla="*/ 558800 h 1473200"/>
              <a:gd name="connsiteX4" fmla="*/ 86534 w 107788"/>
              <a:gd name="connsiteY4" fmla="*/ 838200 h 1473200"/>
              <a:gd name="connsiteX5" fmla="*/ 61134 w 107788"/>
              <a:gd name="connsiteY5" fmla="*/ 1257300 h 1473200"/>
              <a:gd name="connsiteX6" fmla="*/ 35734 w 107788"/>
              <a:gd name="connsiteY6" fmla="*/ 1473200 h 1473200"/>
              <a:gd name="connsiteX0" fmla="*/ 99234 w 276127"/>
              <a:gd name="connsiteY0" fmla="*/ 0 h 1791303"/>
              <a:gd name="connsiteX1" fmla="*/ 99234 w 276127"/>
              <a:gd name="connsiteY1" fmla="*/ 228600 h 1791303"/>
              <a:gd name="connsiteX2" fmla="*/ 10334 w 276127"/>
              <a:gd name="connsiteY2" fmla="*/ 406400 h 1791303"/>
              <a:gd name="connsiteX3" fmla="*/ 10334 w 276127"/>
              <a:gd name="connsiteY3" fmla="*/ 558800 h 1791303"/>
              <a:gd name="connsiteX4" fmla="*/ 86534 w 276127"/>
              <a:gd name="connsiteY4" fmla="*/ 838200 h 1791303"/>
              <a:gd name="connsiteX5" fmla="*/ 61134 w 276127"/>
              <a:gd name="connsiteY5" fmla="*/ 1257300 h 1791303"/>
              <a:gd name="connsiteX6" fmla="*/ 275901 w 276127"/>
              <a:gd name="connsiteY6" fmla="*/ 1791303 h 1791303"/>
              <a:gd name="connsiteX0" fmla="*/ 99234 w 276682"/>
              <a:gd name="connsiteY0" fmla="*/ 0 h 1791303"/>
              <a:gd name="connsiteX1" fmla="*/ 99234 w 276682"/>
              <a:gd name="connsiteY1" fmla="*/ 228600 h 1791303"/>
              <a:gd name="connsiteX2" fmla="*/ 10334 w 276682"/>
              <a:gd name="connsiteY2" fmla="*/ 406400 h 1791303"/>
              <a:gd name="connsiteX3" fmla="*/ 10334 w 276682"/>
              <a:gd name="connsiteY3" fmla="*/ 558800 h 1791303"/>
              <a:gd name="connsiteX4" fmla="*/ 86534 w 276682"/>
              <a:gd name="connsiteY4" fmla="*/ 838200 h 1791303"/>
              <a:gd name="connsiteX5" fmla="*/ 229578 w 276682"/>
              <a:gd name="connsiteY5" fmla="*/ 1391756 h 1791303"/>
              <a:gd name="connsiteX6" fmla="*/ 275901 w 276682"/>
              <a:gd name="connsiteY6" fmla="*/ 1791303 h 1791303"/>
              <a:gd name="connsiteX0" fmla="*/ 108592 w 286040"/>
              <a:gd name="connsiteY0" fmla="*/ 0 h 1791303"/>
              <a:gd name="connsiteX1" fmla="*/ 108592 w 286040"/>
              <a:gd name="connsiteY1" fmla="*/ 228600 h 1791303"/>
              <a:gd name="connsiteX2" fmla="*/ 19692 w 286040"/>
              <a:gd name="connsiteY2" fmla="*/ 406400 h 1791303"/>
              <a:gd name="connsiteX3" fmla="*/ 19692 w 286040"/>
              <a:gd name="connsiteY3" fmla="*/ 558800 h 1791303"/>
              <a:gd name="connsiteX4" fmla="*/ 233860 w 286040"/>
              <a:gd name="connsiteY4" fmla="*/ 1129431 h 1791303"/>
              <a:gd name="connsiteX5" fmla="*/ 238936 w 286040"/>
              <a:gd name="connsiteY5" fmla="*/ 1391756 h 1791303"/>
              <a:gd name="connsiteX6" fmla="*/ 285259 w 286040"/>
              <a:gd name="connsiteY6" fmla="*/ 1791303 h 1791303"/>
              <a:gd name="connsiteX0" fmla="*/ 92797 w 270245"/>
              <a:gd name="connsiteY0" fmla="*/ 0 h 1791303"/>
              <a:gd name="connsiteX1" fmla="*/ 92797 w 270245"/>
              <a:gd name="connsiteY1" fmla="*/ 228600 h 1791303"/>
              <a:gd name="connsiteX2" fmla="*/ 3897 w 270245"/>
              <a:gd name="connsiteY2" fmla="*/ 406400 h 1791303"/>
              <a:gd name="connsiteX3" fmla="*/ 239893 w 270245"/>
              <a:gd name="connsiteY3" fmla="*/ 907699 h 1791303"/>
              <a:gd name="connsiteX4" fmla="*/ 218065 w 270245"/>
              <a:gd name="connsiteY4" fmla="*/ 1129431 h 1791303"/>
              <a:gd name="connsiteX5" fmla="*/ 223141 w 270245"/>
              <a:gd name="connsiteY5" fmla="*/ 1391756 h 1791303"/>
              <a:gd name="connsiteX6" fmla="*/ 269464 w 270245"/>
              <a:gd name="connsiteY6" fmla="*/ 1791303 h 1791303"/>
              <a:gd name="connsiteX0" fmla="*/ 14023 w 228842"/>
              <a:gd name="connsiteY0" fmla="*/ 0 h 1791303"/>
              <a:gd name="connsiteX1" fmla="*/ 14023 w 228842"/>
              <a:gd name="connsiteY1" fmla="*/ 228600 h 1791303"/>
              <a:gd name="connsiteX2" fmla="*/ 223859 w 228842"/>
              <a:gd name="connsiteY2" fmla="*/ 702481 h 1791303"/>
              <a:gd name="connsiteX3" fmla="*/ 161119 w 228842"/>
              <a:gd name="connsiteY3" fmla="*/ 907699 h 1791303"/>
              <a:gd name="connsiteX4" fmla="*/ 139291 w 228842"/>
              <a:gd name="connsiteY4" fmla="*/ 1129431 h 1791303"/>
              <a:gd name="connsiteX5" fmla="*/ 144367 w 228842"/>
              <a:gd name="connsiteY5" fmla="*/ 1391756 h 1791303"/>
              <a:gd name="connsiteX6" fmla="*/ 190690 w 228842"/>
              <a:gd name="connsiteY6" fmla="*/ 1791303 h 1791303"/>
              <a:gd name="connsiteX0" fmla="*/ 0 w 221577"/>
              <a:gd name="connsiteY0" fmla="*/ 0 h 1791303"/>
              <a:gd name="connsiteX1" fmla="*/ 200247 w 221577"/>
              <a:gd name="connsiteY1" fmla="*/ 503687 h 1791303"/>
              <a:gd name="connsiteX2" fmla="*/ 209836 w 221577"/>
              <a:gd name="connsiteY2" fmla="*/ 702481 h 1791303"/>
              <a:gd name="connsiteX3" fmla="*/ 147096 w 221577"/>
              <a:gd name="connsiteY3" fmla="*/ 907699 h 1791303"/>
              <a:gd name="connsiteX4" fmla="*/ 125268 w 221577"/>
              <a:gd name="connsiteY4" fmla="*/ 1129431 h 1791303"/>
              <a:gd name="connsiteX5" fmla="*/ 130344 w 221577"/>
              <a:gd name="connsiteY5" fmla="*/ 1391756 h 1791303"/>
              <a:gd name="connsiteX6" fmla="*/ 176667 w 221577"/>
              <a:gd name="connsiteY6" fmla="*/ 1791303 h 1791303"/>
              <a:gd name="connsiteX0" fmla="*/ 174719 w 175143"/>
              <a:gd name="connsiteY0" fmla="*/ 0 h 1568571"/>
              <a:gd name="connsiteX1" fmla="*/ 75305 w 175143"/>
              <a:gd name="connsiteY1" fmla="*/ 280955 h 1568571"/>
              <a:gd name="connsiteX2" fmla="*/ 84894 w 175143"/>
              <a:gd name="connsiteY2" fmla="*/ 479749 h 1568571"/>
              <a:gd name="connsiteX3" fmla="*/ 22154 w 175143"/>
              <a:gd name="connsiteY3" fmla="*/ 684967 h 1568571"/>
              <a:gd name="connsiteX4" fmla="*/ 326 w 175143"/>
              <a:gd name="connsiteY4" fmla="*/ 906699 h 1568571"/>
              <a:gd name="connsiteX5" fmla="*/ 5402 w 175143"/>
              <a:gd name="connsiteY5" fmla="*/ 1169024 h 1568571"/>
              <a:gd name="connsiteX6" fmla="*/ 51725 w 175143"/>
              <a:gd name="connsiteY6" fmla="*/ 1568571 h 1568571"/>
              <a:gd name="connsiteX0" fmla="*/ 174719 w 176875"/>
              <a:gd name="connsiteY0" fmla="*/ 0 h 1568571"/>
              <a:gd name="connsiteX1" fmla="*/ 154278 w 176875"/>
              <a:gd name="connsiteY1" fmla="*/ 372806 h 1568571"/>
              <a:gd name="connsiteX2" fmla="*/ 84894 w 176875"/>
              <a:gd name="connsiteY2" fmla="*/ 479749 h 1568571"/>
              <a:gd name="connsiteX3" fmla="*/ 22154 w 176875"/>
              <a:gd name="connsiteY3" fmla="*/ 684967 h 1568571"/>
              <a:gd name="connsiteX4" fmla="*/ 326 w 176875"/>
              <a:gd name="connsiteY4" fmla="*/ 906699 h 1568571"/>
              <a:gd name="connsiteX5" fmla="*/ 5402 w 176875"/>
              <a:gd name="connsiteY5" fmla="*/ 1169024 h 1568571"/>
              <a:gd name="connsiteX6" fmla="*/ 51725 w 176875"/>
              <a:gd name="connsiteY6" fmla="*/ 1568571 h 1568571"/>
              <a:gd name="connsiteX0" fmla="*/ 203035 w 204013"/>
              <a:gd name="connsiteY0" fmla="*/ 0 h 1397793"/>
              <a:gd name="connsiteX1" fmla="*/ 154278 w 204013"/>
              <a:gd name="connsiteY1" fmla="*/ 202028 h 1397793"/>
              <a:gd name="connsiteX2" fmla="*/ 84894 w 204013"/>
              <a:gd name="connsiteY2" fmla="*/ 308971 h 1397793"/>
              <a:gd name="connsiteX3" fmla="*/ 22154 w 204013"/>
              <a:gd name="connsiteY3" fmla="*/ 514189 h 1397793"/>
              <a:gd name="connsiteX4" fmla="*/ 326 w 204013"/>
              <a:gd name="connsiteY4" fmla="*/ 735921 h 1397793"/>
              <a:gd name="connsiteX5" fmla="*/ 5402 w 204013"/>
              <a:gd name="connsiteY5" fmla="*/ 998246 h 1397793"/>
              <a:gd name="connsiteX6" fmla="*/ 51725 w 204013"/>
              <a:gd name="connsiteY6" fmla="*/ 1397793 h 1397793"/>
              <a:gd name="connsiteX0" fmla="*/ 203109 w 204087"/>
              <a:gd name="connsiteY0" fmla="*/ 0 h 1397793"/>
              <a:gd name="connsiteX1" fmla="*/ 154352 w 204087"/>
              <a:gd name="connsiteY1" fmla="*/ 202028 h 1397793"/>
              <a:gd name="connsiteX2" fmla="*/ 84968 w 204087"/>
              <a:gd name="connsiteY2" fmla="*/ 308971 h 1397793"/>
              <a:gd name="connsiteX3" fmla="*/ 24346 w 204087"/>
              <a:gd name="connsiteY3" fmla="*/ 614664 h 1397793"/>
              <a:gd name="connsiteX4" fmla="*/ 400 w 204087"/>
              <a:gd name="connsiteY4" fmla="*/ 735921 h 1397793"/>
              <a:gd name="connsiteX5" fmla="*/ 5476 w 204087"/>
              <a:gd name="connsiteY5" fmla="*/ 998246 h 1397793"/>
              <a:gd name="connsiteX6" fmla="*/ 51799 w 204087"/>
              <a:gd name="connsiteY6" fmla="*/ 1397793 h 1397793"/>
              <a:gd name="connsiteX0" fmla="*/ 200059 w 201037"/>
              <a:gd name="connsiteY0" fmla="*/ 0 h 1397793"/>
              <a:gd name="connsiteX1" fmla="*/ 151302 w 201037"/>
              <a:gd name="connsiteY1" fmla="*/ 202028 h 1397793"/>
              <a:gd name="connsiteX2" fmla="*/ 81918 w 201037"/>
              <a:gd name="connsiteY2" fmla="*/ 308971 h 1397793"/>
              <a:gd name="connsiteX3" fmla="*/ 21296 w 201037"/>
              <a:gd name="connsiteY3" fmla="*/ 614664 h 1397793"/>
              <a:gd name="connsiteX4" fmla="*/ 484 w 201037"/>
              <a:gd name="connsiteY4" fmla="*/ 845436 h 1397793"/>
              <a:gd name="connsiteX5" fmla="*/ 2426 w 201037"/>
              <a:gd name="connsiteY5" fmla="*/ 998246 h 1397793"/>
              <a:gd name="connsiteX6" fmla="*/ 48749 w 201037"/>
              <a:gd name="connsiteY6" fmla="*/ 1397793 h 1397793"/>
              <a:gd name="connsiteX0" fmla="*/ 218721 w 219699"/>
              <a:gd name="connsiteY0" fmla="*/ 0 h 1397793"/>
              <a:gd name="connsiteX1" fmla="*/ 169964 w 219699"/>
              <a:gd name="connsiteY1" fmla="*/ 202028 h 1397793"/>
              <a:gd name="connsiteX2" fmla="*/ 100580 w 219699"/>
              <a:gd name="connsiteY2" fmla="*/ 308971 h 1397793"/>
              <a:gd name="connsiteX3" fmla="*/ 39958 w 219699"/>
              <a:gd name="connsiteY3" fmla="*/ 614664 h 1397793"/>
              <a:gd name="connsiteX4" fmla="*/ 19146 w 219699"/>
              <a:gd name="connsiteY4" fmla="*/ 845436 h 1397793"/>
              <a:gd name="connsiteX5" fmla="*/ 602 w 219699"/>
              <a:gd name="connsiteY5" fmla="*/ 1101256 h 1397793"/>
              <a:gd name="connsiteX6" fmla="*/ 67411 w 219699"/>
              <a:gd name="connsiteY6" fmla="*/ 1397793 h 1397793"/>
              <a:gd name="connsiteX0" fmla="*/ 218721 w 219699"/>
              <a:gd name="connsiteY0" fmla="*/ 0 h 1397793"/>
              <a:gd name="connsiteX1" fmla="*/ 169964 w 219699"/>
              <a:gd name="connsiteY1" fmla="*/ 202028 h 1397793"/>
              <a:gd name="connsiteX2" fmla="*/ 100580 w 219699"/>
              <a:gd name="connsiteY2" fmla="*/ 308971 h 1397793"/>
              <a:gd name="connsiteX3" fmla="*/ 53566 w 219699"/>
              <a:gd name="connsiteY3" fmla="*/ 654337 h 1397793"/>
              <a:gd name="connsiteX4" fmla="*/ 19146 w 219699"/>
              <a:gd name="connsiteY4" fmla="*/ 845436 h 1397793"/>
              <a:gd name="connsiteX5" fmla="*/ 602 w 219699"/>
              <a:gd name="connsiteY5" fmla="*/ 1101256 h 1397793"/>
              <a:gd name="connsiteX6" fmla="*/ 67411 w 219699"/>
              <a:gd name="connsiteY6" fmla="*/ 1397793 h 1397793"/>
              <a:gd name="connsiteX0" fmla="*/ 218721 w 219592"/>
              <a:gd name="connsiteY0" fmla="*/ 0 h 1397793"/>
              <a:gd name="connsiteX1" fmla="*/ 169964 w 219592"/>
              <a:gd name="connsiteY1" fmla="*/ 202028 h 1397793"/>
              <a:gd name="connsiteX2" fmla="*/ 132823 w 219592"/>
              <a:gd name="connsiteY2" fmla="*/ 392332 h 1397793"/>
              <a:gd name="connsiteX3" fmla="*/ 53566 w 219592"/>
              <a:gd name="connsiteY3" fmla="*/ 654337 h 1397793"/>
              <a:gd name="connsiteX4" fmla="*/ 19146 w 219592"/>
              <a:gd name="connsiteY4" fmla="*/ 845436 h 1397793"/>
              <a:gd name="connsiteX5" fmla="*/ 602 w 219592"/>
              <a:gd name="connsiteY5" fmla="*/ 1101256 h 1397793"/>
              <a:gd name="connsiteX6" fmla="*/ 67411 w 219592"/>
              <a:gd name="connsiteY6" fmla="*/ 1397793 h 1397793"/>
              <a:gd name="connsiteX0" fmla="*/ 218721 w 219592"/>
              <a:gd name="connsiteY0" fmla="*/ 0 h 1397793"/>
              <a:gd name="connsiteX1" fmla="*/ 169964 w 219592"/>
              <a:gd name="connsiteY1" fmla="*/ 202028 h 1397793"/>
              <a:gd name="connsiteX2" fmla="*/ 132823 w 219592"/>
              <a:gd name="connsiteY2" fmla="*/ 392332 h 1397793"/>
              <a:gd name="connsiteX3" fmla="*/ 53566 w 219592"/>
              <a:gd name="connsiteY3" fmla="*/ 654337 h 1397793"/>
              <a:gd name="connsiteX4" fmla="*/ 19146 w 219592"/>
              <a:gd name="connsiteY4" fmla="*/ 845436 h 1397793"/>
              <a:gd name="connsiteX5" fmla="*/ 602 w 219592"/>
              <a:gd name="connsiteY5" fmla="*/ 1101256 h 1397793"/>
              <a:gd name="connsiteX6" fmla="*/ 67411 w 219592"/>
              <a:gd name="connsiteY6" fmla="*/ 1397793 h 1397793"/>
              <a:gd name="connsiteX0" fmla="*/ 218721 w 219769"/>
              <a:gd name="connsiteY0" fmla="*/ 0 h 1397793"/>
              <a:gd name="connsiteX1" fmla="*/ 178035 w 219769"/>
              <a:gd name="connsiteY1" fmla="*/ 233167 h 1397793"/>
              <a:gd name="connsiteX2" fmla="*/ 132823 w 219769"/>
              <a:gd name="connsiteY2" fmla="*/ 392332 h 1397793"/>
              <a:gd name="connsiteX3" fmla="*/ 53566 w 219769"/>
              <a:gd name="connsiteY3" fmla="*/ 654337 h 1397793"/>
              <a:gd name="connsiteX4" fmla="*/ 19146 w 219769"/>
              <a:gd name="connsiteY4" fmla="*/ 845436 h 1397793"/>
              <a:gd name="connsiteX5" fmla="*/ 602 w 219769"/>
              <a:gd name="connsiteY5" fmla="*/ 1101256 h 1397793"/>
              <a:gd name="connsiteX6" fmla="*/ 67411 w 219769"/>
              <a:gd name="connsiteY6" fmla="*/ 1397793 h 1397793"/>
              <a:gd name="connsiteX0" fmla="*/ 178035 w 178035"/>
              <a:gd name="connsiteY0" fmla="*/ 0 h 1164626"/>
              <a:gd name="connsiteX1" fmla="*/ 132823 w 178035"/>
              <a:gd name="connsiteY1" fmla="*/ 159165 h 1164626"/>
              <a:gd name="connsiteX2" fmla="*/ 53566 w 178035"/>
              <a:gd name="connsiteY2" fmla="*/ 421170 h 1164626"/>
              <a:gd name="connsiteX3" fmla="*/ 19146 w 178035"/>
              <a:gd name="connsiteY3" fmla="*/ 612269 h 1164626"/>
              <a:gd name="connsiteX4" fmla="*/ 602 w 178035"/>
              <a:gd name="connsiteY4" fmla="*/ 868089 h 1164626"/>
              <a:gd name="connsiteX5" fmla="*/ 67411 w 178035"/>
              <a:gd name="connsiteY5" fmla="*/ 1164626 h 1164626"/>
              <a:gd name="connsiteX0" fmla="*/ 132823 w 132823"/>
              <a:gd name="connsiteY0" fmla="*/ 0 h 1005461"/>
              <a:gd name="connsiteX1" fmla="*/ 53566 w 132823"/>
              <a:gd name="connsiteY1" fmla="*/ 262005 h 1005461"/>
              <a:gd name="connsiteX2" fmla="*/ 19146 w 132823"/>
              <a:gd name="connsiteY2" fmla="*/ 453104 h 1005461"/>
              <a:gd name="connsiteX3" fmla="*/ 602 w 132823"/>
              <a:gd name="connsiteY3" fmla="*/ 708924 h 1005461"/>
              <a:gd name="connsiteX4" fmla="*/ 67411 w 132823"/>
              <a:gd name="connsiteY4" fmla="*/ 1005461 h 1005461"/>
              <a:gd name="connsiteX0" fmla="*/ 132823 w 132823"/>
              <a:gd name="connsiteY0" fmla="*/ 0 h 1005461"/>
              <a:gd name="connsiteX1" fmla="*/ 6372 w 132823"/>
              <a:gd name="connsiteY1" fmla="*/ 290190 h 1005461"/>
              <a:gd name="connsiteX2" fmla="*/ 19146 w 132823"/>
              <a:gd name="connsiteY2" fmla="*/ 453104 h 1005461"/>
              <a:gd name="connsiteX3" fmla="*/ 602 w 132823"/>
              <a:gd name="connsiteY3" fmla="*/ 708924 h 1005461"/>
              <a:gd name="connsiteX4" fmla="*/ 67411 w 132823"/>
              <a:gd name="connsiteY4" fmla="*/ 1005461 h 1005461"/>
              <a:gd name="connsiteX0" fmla="*/ 169375 w 169375"/>
              <a:gd name="connsiteY0" fmla="*/ 0 h 1005461"/>
              <a:gd name="connsiteX1" fmla="*/ 42924 w 169375"/>
              <a:gd name="connsiteY1" fmla="*/ 290190 h 1005461"/>
              <a:gd name="connsiteX2" fmla="*/ 14 w 169375"/>
              <a:gd name="connsiteY2" fmla="*/ 528020 h 1005461"/>
              <a:gd name="connsiteX3" fmla="*/ 37154 w 169375"/>
              <a:gd name="connsiteY3" fmla="*/ 708924 h 1005461"/>
              <a:gd name="connsiteX4" fmla="*/ 103963 w 169375"/>
              <a:gd name="connsiteY4" fmla="*/ 1005461 h 1005461"/>
              <a:gd name="connsiteX0" fmla="*/ 152316 w 152316"/>
              <a:gd name="connsiteY0" fmla="*/ 0 h 1005461"/>
              <a:gd name="connsiteX1" fmla="*/ 25865 w 152316"/>
              <a:gd name="connsiteY1" fmla="*/ 290190 h 1005461"/>
              <a:gd name="connsiteX2" fmla="*/ 24 w 152316"/>
              <a:gd name="connsiteY2" fmla="*/ 516948 h 1005461"/>
              <a:gd name="connsiteX3" fmla="*/ 20095 w 152316"/>
              <a:gd name="connsiteY3" fmla="*/ 708924 h 1005461"/>
              <a:gd name="connsiteX4" fmla="*/ 86904 w 152316"/>
              <a:gd name="connsiteY4" fmla="*/ 1005461 h 1005461"/>
              <a:gd name="connsiteX0" fmla="*/ 153154 w 153154"/>
              <a:gd name="connsiteY0" fmla="*/ 0 h 1005461"/>
              <a:gd name="connsiteX1" fmla="*/ 61394 w 153154"/>
              <a:gd name="connsiteY1" fmla="*/ 313764 h 1005461"/>
              <a:gd name="connsiteX2" fmla="*/ 862 w 153154"/>
              <a:gd name="connsiteY2" fmla="*/ 516948 h 1005461"/>
              <a:gd name="connsiteX3" fmla="*/ 20933 w 153154"/>
              <a:gd name="connsiteY3" fmla="*/ 708924 h 1005461"/>
              <a:gd name="connsiteX4" fmla="*/ 87742 w 153154"/>
              <a:gd name="connsiteY4" fmla="*/ 1005461 h 1005461"/>
              <a:gd name="connsiteX0" fmla="*/ 157719 w 157719"/>
              <a:gd name="connsiteY0" fmla="*/ 0 h 964774"/>
              <a:gd name="connsiteX1" fmla="*/ 61394 w 157719"/>
              <a:gd name="connsiteY1" fmla="*/ 273077 h 964774"/>
              <a:gd name="connsiteX2" fmla="*/ 862 w 157719"/>
              <a:gd name="connsiteY2" fmla="*/ 476261 h 964774"/>
              <a:gd name="connsiteX3" fmla="*/ 20933 w 157719"/>
              <a:gd name="connsiteY3" fmla="*/ 668237 h 964774"/>
              <a:gd name="connsiteX4" fmla="*/ 87742 w 157719"/>
              <a:gd name="connsiteY4" fmla="*/ 964774 h 964774"/>
              <a:gd name="connsiteX0" fmla="*/ 157719 w 157719"/>
              <a:gd name="connsiteY0" fmla="*/ 0 h 981797"/>
              <a:gd name="connsiteX1" fmla="*/ 61394 w 157719"/>
              <a:gd name="connsiteY1" fmla="*/ 273077 h 981797"/>
              <a:gd name="connsiteX2" fmla="*/ 862 w 157719"/>
              <a:gd name="connsiteY2" fmla="*/ 476261 h 981797"/>
              <a:gd name="connsiteX3" fmla="*/ 20933 w 157719"/>
              <a:gd name="connsiteY3" fmla="*/ 668237 h 981797"/>
              <a:gd name="connsiteX4" fmla="*/ 140008 w 157719"/>
              <a:gd name="connsiteY4" fmla="*/ 981797 h 981797"/>
              <a:gd name="connsiteX0" fmla="*/ 156976 w 156976"/>
              <a:gd name="connsiteY0" fmla="*/ 0 h 981797"/>
              <a:gd name="connsiteX1" fmla="*/ 60651 w 156976"/>
              <a:gd name="connsiteY1" fmla="*/ 273077 h 981797"/>
              <a:gd name="connsiteX2" fmla="*/ 119 w 156976"/>
              <a:gd name="connsiteY2" fmla="*/ 476261 h 981797"/>
              <a:gd name="connsiteX3" fmla="*/ 42795 w 156976"/>
              <a:gd name="connsiteY3" fmla="*/ 665701 h 981797"/>
              <a:gd name="connsiteX4" fmla="*/ 139265 w 156976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  <a:gd name="connsiteX0" fmla="*/ 157083 w 157083"/>
              <a:gd name="connsiteY0" fmla="*/ 0 h 981797"/>
              <a:gd name="connsiteX1" fmla="*/ 60758 w 157083"/>
              <a:gd name="connsiteY1" fmla="*/ 273077 h 981797"/>
              <a:gd name="connsiteX2" fmla="*/ 226 w 157083"/>
              <a:gd name="connsiteY2" fmla="*/ 476261 h 981797"/>
              <a:gd name="connsiteX3" fmla="*/ 42902 w 157083"/>
              <a:gd name="connsiteY3" fmla="*/ 665701 h 981797"/>
              <a:gd name="connsiteX4" fmla="*/ 139372 w 157083"/>
              <a:gd name="connsiteY4" fmla="*/ 981797 h 981797"/>
              <a:gd name="connsiteX0" fmla="*/ 157083 w 157083"/>
              <a:gd name="connsiteY0" fmla="*/ 0 h 1010489"/>
              <a:gd name="connsiteX1" fmla="*/ 60758 w 157083"/>
              <a:gd name="connsiteY1" fmla="*/ 273077 h 1010489"/>
              <a:gd name="connsiteX2" fmla="*/ 226 w 157083"/>
              <a:gd name="connsiteY2" fmla="*/ 476261 h 1010489"/>
              <a:gd name="connsiteX3" fmla="*/ 42902 w 157083"/>
              <a:gd name="connsiteY3" fmla="*/ 665701 h 1010489"/>
              <a:gd name="connsiteX4" fmla="*/ 87658 w 157083"/>
              <a:gd name="connsiteY4" fmla="*/ 1010489 h 1010489"/>
              <a:gd name="connsiteX0" fmla="*/ 159200 w 159200"/>
              <a:gd name="connsiteY0" fmla="*/ 0 h 1010489"/>
              <a:gd name="connsiteX1" fmla="*/ 62875 w 159200"/>
              <a:gd name="connsiteY1" fmla="*/ 273077 h 1010489"/>
              <a:gd name="connsiteX2" fmla="*/ 2343 w 159200"/>
              <a:gd name="connsiteY2" fmla="*/ 476261 h 1010489"/>
              <a:gd name="connsiteX3" fmla="*/ 22413 w 159200"/>
              <a:gd name="connsiteY3" fmla="*/ 668238 h 1010489"/>
              <a:gd name="connsiteX4" fmla="*/ 89775 w 159200"/>
              <a:gd name="connsiteY4" fmla="*/ 1010489 h 1010489"/>
              <a:gd name="connsiteX0" fmla="*/ 230830 w 230830"/>
              <a:gd name="connsiteY0" fmla="*/ 0 h 1096581"/>
              <a:gd name="connsiteX1" fmla="*/ 134505 w 230830"/>
              <a:gd name="connsiteY1" fmla="*/ 273077 h 1096581"/>
              <a:gd name="connsiteX2" fmla="*/ 73973 w 230830"/>
              <a:gd name="connsiteY2" fmla="*/ 476261 h 1096581"/>
              <a:gd name="connsiteX3" fmla="*/ 94043 w 230830"/>
              <a:gd name="connsiteY3" fmla="*/ 668238 h 1096581"/>
              <a:gd name="connsiteX4" fmla="*/ 0 w 230830"/>
              <a:gd name="connsiteY4" fmla="*/ 1096581 h 1096581"/>
              <a:gd name="connsiteX0" fmla="*/ 230830 w 230830"/>
              <a:gd name="connsiteY0" fmla="*/ 0 h 1096581"/>
              <a:gd name="connsiteX1" fmla="*/ 134505 w 230830"/>
              <a:gd name="connsiteY1" fmla="*/ 273077 h 1096581"/>
              <a:gd name="connsiteX2" fmla="*/ 73973 w 230830"/>
              <a:gd name="connsiteY2" fmla="*/ 476261 h 1096581"/>
              <a:gd name="connsiteX3" fmla="*/ 44508 w 230830"/>
              <a:gd name="connsiteY3" fmla="*/ 718941 h 1096581"/>
              <a:gd name="connsiteX4" fmla="*/ 0 w 230830"/>
              <a:gd name="connsiteY4" fmla="*/ 1096581 h 1096581"/>
              <a:gd name="connsiteX0" fmla="*/ 230830 w 230830"/>
              <a:gd name="connsiteY0" fmla="*/ 0 h 1096581"/>
              <a:gd name="connsiteX1" fmla="*/ 134505 w 230830"/>
              <a:gd name="connsiteY1" fmla="*/ 273077 h 1096581"/>
              <a:gd name="connsiteX2" fmla="*/ 110956 w 230830"/>
              <a:gd name="connsiteY2" fmla="*/ 466808 h 1096581"/>
              <a:gd name="connsiteX3" fmla="*/ 44508 w 230830"/>
              <a:gd name="connsiteY3" fmla="*/ 718941 h 1096581"/>
              <a:gd name="connsiteX4" fmla="*/ 0 w 230830"/>
              <a:gd name="connsiteY4" fmla="*/ 1096581 h 1096581"/>
              <a:gd name="connsiteX0" fmla="*/ 230830 w 230830"/>
              <a:gd name="connsiteY0" fmla="*/ 0 h 1096581"/>
              <a:gd name="connsiteX1" fmla="*/ 134505 w 230830"/>
              <a:gd name="connsiteY1" fmla="*/ 273077 h 1096581"/>
              <a:gd name="connsiteX2" fmla="*/ 110956 w 230830"/>
              <a:gd name="connsiteY2" fmla="*/ 466808 h 1096581"/>
              <a:gd name="connsiteX3" fmla="*/ 86679 w 230830"/>
              <a:gd name="connsiteY3" fmla="*/ 724465 h 1096581"/>
              <a:gd name="connsiteX4" fmla="*/ 0 w 230830"/>
              <a:gd name="connsiteY4" fmla="*/ 1096581 h 1096581"/>
              <a:gd name="connsiteX0" fmla="*/ 184057 w 184057"/>
              <a:gd name="connsiteY0" fmla="*/ 0 h 1066963"/>
              <a:gd name="connsiteX1" fmla="*/ 134505 w 184057"/>
              <a:gd name="connsiteY1" fmla="*/ 243459 h 1066963"/>
              <a:gd name="connsiteX2" fmla="*/ 110956 w 184057"/>
              <a:gd name="connsiteY2" fmla="*/ 437190 h 1066963"/>
              <a:gd name="connsiteX3" fmla="*/ 86679 w 184057"/>
              <a:gd name="connsiteY3" fmla="*/ 694847 h 1066963"/>
              <a:gd name="connsiteX4" fmla="*/ 0 w 184057"/>
              <a:gd name="connsiteY4" fmla="*/ 1066963 h 1066963"/>
              <a:gd name="connsiteX0" fmla="*/ 184057 w 184057"/>
              <a:gd name="connsiteY0" fmla="*/ 0 h 1066963"/>
              <a:gd name="connsiteX1" fmla="*/ 134505 w 184057"/>
              <a:gd name="connsiteY1" fmla="*/ 243459 h 1066963"/>
              <a:gd name="connsiteX2" fmla="*/ 110956 w 184057"/>
              <a:gd name="connsiteY2" fmla="*/ 437190 h 1066963"/>
              <a:gd name="connsiteX3" fmla="*/ 84254 w 184057"/>
              <a:gd name="connsiteY3" fmla="*/ 658785 h 1066963"/>
              <a:gd name="connsiteX4" fmla="*/ 0 w 184057"/>
              <a:gd name="connsiteY4" fmla="*/ 1066963 h 1066963"/>
              <a:gd name="connsiteX0" fmla="*/ 184057 w 184057"/>
              <a:gd name="connsiteY0" fmla="*/ 0 h 1066963"/>
              <a:gd name="connsiteX1" fmla="*/ 134505 w 184057"/>
              <a:gd name="connsiteY1" fmla="*/ 243459 h 1066963"/>
              <a:gd name="connsiteX2" fmla="*/ 110956 w 184057"/>
              <a:gd name="connsiteY2" fmla="*/ 437190 h 1066963"/>
              <a:gd name="connsiteX3" fmla="*/ 84254 w 184057"/>
              <a:gd name="connsiteY3" fmla="*/ 658785 h 1066963"/>
              <a:gd name="connsiteX4" fmla="*/ 0 w 184057"/>
              <a:gd name="connsiteY4" fmla="*/ 1066963 h 1066963"/>
              <a:gd name="connsiteX0" fmla="*/ 203300 w 203300"/>
              <a:gd name="connsiteY0" fmla="*/ 0 h 1050144"/>
              <a:gd name="connsiteX1" fmla="*/ 134505 w 203300"/>
              <a:gd name="connsiteY1" fmla="*/ 226640 h 1050144"/>
              <a:gd name="connsiteX2" fmla="*/ 110956 w 203300"/>
              <a:gd name="connsiteY2" fmla="*/ 420371 h 1050144"/>
              <a:gd name="connsiteX3" fmla="*/ 84254 w 203300"/>
              <a:gd name="connsiteY3" fmla="*/ 641966 h 1050144"/>
              <a:gd name="connsiteX4" fmla="*/ 0 w 203300"/>
              <a:gd name="connsiteY4" fmla="*/ 1050144 h 1050144"/>
              <a:gd name="connsiteX0" fmla="*/ 203300 w 203300"/>
              <a:gd name="connsiteY0" fmla="*/ 0 h 1050144"/>
              <a:gd name="connsiteX1" fmla="*/ 162618 w 203300"/>
              <a:gd name="connsiteY1" fmla="*/ 230323 h 1050144"/>
              <a:gd name="connsiteX2" fmla="*/ 110956 w 203300"/>
              <a:gd name="connsiteY2" fmla="*/ 420371 h 1050144"/>
              <a:gd name="connsiteX3" fmla="*/ 84254 w 203300"/>
              <a:gd name="connsiteY3" fmla="*/ 641966 h 1050144"/>
              <a:gd name="connsiteX4" fmla="*/ 0 w 203300"/>
              <a:gd name="connsiteY4" fmla="*/ 1050144 h 1050144"/>
              <a:gd name="connsiteX0" fmla="*/ 203300 w 203300"/>
              <a:gd name="connsiteY0" fmla="*/ 0 h 1050144"/>
              <a:gd name="connsiteX1" fmla="*/ 162618 w 203300"/>
              <a:gd name="connsiteY1" fmla="*/ 230323 h 1050144"/>
              <a:gd name="connsiteX2" fmla="*/ 132040 w 203300"/>
              <a:gd name="connsiteY2" fmla="*/ 423133 h 1050144"/>
              <a:gd name="connsiteX3" fmla="*/ 84254 w 203300"/>
              <a:gd name="connsiteY3" fmla="*/ 641966 h 1050144"/>
              <a:gd name="connsiteX4" fmla="*/ 0 w 203300"/>
              <a:gd name="connsiteY4" fmla="*/ 1050144 h 1050144"/>
              <a:gd name="connsiteX0" fmla="*/ 203300 w 203300"/>
              <a:gd name="connsiteY0" fmla="*/ 0 h 1050144"/>
              <a:gd name="connsiteX1" fmla="*/ 162618 w 203300"/>
              <a:gd name="connsiteY1" fmla="*/ 230323 h 1050144"/>
              <a:gd name="connsiteX2" fmla="*/ 132040 w 203300"/>
              <a:gd name="connsiteY2" fmla="*/ 423133 h 1050144"/>
              <a:gd name="connsiteX3" fmla="*/ 98311 w 203300"/>
              <a:gd name="connsiteY3" fmla="*/ 643807 h 1050144"/>
              <a:gd name="connsiteX4" fmla="*/ 0 w 203300"/>
              <a:gd name="connsiteY4" fmla="*/ 1050144 h 105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00" h="1050144">
                <a:moveTo>
                  <a:pt x="203300" y="0"/>
                </a:moveTo>
                <a:cubicBezTo>
                  <a:pt x="182555" y="70195"/>
                  <a:pt x="174495" y="159801"/>
                  <a:pt x="162618" y="230323"/>
                </a:cubicBezTo>
                <a:cubicBezTo>
                  <a:pt x="150741" y="300845"/>
                  <a:pt x="142758" y="354219"/>
                  <a:pt x="132040" y="423133"/>
                </a:cubicBezTo>
                <a:cubicBezTo>
                  <a:pt x="121322" y="492047"/>
                  <a:pt x="79653" y="541018"/>
                  <a:pt x="98311" y="643807"/>
                </a:cubicBezTo>
                <a:cubicBezTo>
                  <a:pt x="59262" y="766864"/>
                  <a:pt x="8466" y="995110"/>
                  <a:pt x="0" y="1050144"/>
                </a:cubicBezTo>
              </a:path>
            </a:pathLst>
          </a:custGeom>
          <a:noFill/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7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15D2BA-2E8C-4D0D-8319-F9303F72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Superficial </a:t>
            </a:r>
            <a:r>
              <a:rPr lang="en-GB" dirty="0"/>
              <a:t>Dissection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A491E8-67CC-4E14-BF22-51CC70146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170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>
          <a:xfrm>
            <a:off x="28122" y="116481"/>
            <a:ext cx="8487228" cy="99417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Medial approaches</a:t>
            </a:r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90" y="74531"/>
            <a:ext cx="4873487" cy="11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3"/>
          <p:cNvSpPr>
            <a:spLocks noChangeArrowheads="1"/>
          </p:cNvSpPr>
          <p:nvPr/>
        </p:nvSpPr>
        <p:spPr bwMode="auto">
          <a:xfrm>
            <a:off x="2857500" y="4866085"/>
            <a:ext cx="5143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350" dirty="0">
                <a:solidFill>
                  <a:schemeClr val="bg1"/>
                </a:solidFill>
              </a:rPr>
              <a:t>Clin ortho and related research; (370), January 2000, pp 19-33</a:t>
            </a:r>
            <a:r>
              <a:rPr lang="en-GB" altLang="en-US" sz="1350" dirty="0"/>
              <a:t>;</a:t>
            </a:r>
          </a:p>
        </p:txBody>
      </p:sp>
      <p:pic>
        <p:nvPicPr>
          <p:cNvPr id="169990" name="Picture 2" descr="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23" y="1548545"/>
            <a:ext cx="4125433" cy="31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71F5AAF-5792-4107-9582-5A266F967503}"/>
              </a:ext>
            </a:extLst>
          </p:cNvPr>
          <p:cNvSpPr/>
          <p:nvPr/>
        </p:nvSpPr>
        <p:spPr>
          <a:xfrm>
            <a:off x="5153636" y="4075788"/>
            <a:ext cx="1569563" cy="148472"/>
          </a:xfrm>
          <a:custGeom>
            <a:avLst/>
            <a:gdLst>
              <a:gd name="connsiteX0" fmla="*/ 2092750 w 2092750"/>
              <a:gd name="connsiteY0" fmla="*/ 197963 h 197963"/>
              <a:gd name="connsiteX1" fmla="*/ 1866507 w 2092750"/>
              <a:gd name="connsiteY1" fmla="*/ 131976 h 197963"/>
              <a:gd name="connsiteX2" fmla="*/ 1366886 w 2092750"/>
              <a:gd name="connsiteY2" fmla="*/ 84842 h 197963"/>
              <a:gd name="connsiteX3" fmla="*/ 923827 w 2092750"/>
              <a:gd name="connsiteY3" fmla="*/ 47135 h 197963"/>
              <a:gd name="connsiteX4" fmla="*/ 499620 w 2092750"/>
              <a:gd name="connsiteY4" fmla="*/ 47135 h 197963"/>
              <a:gd name="connsiteX5" fmla="*/ 0 w 2092750"/>
              <a:gd name="connsiteY5" fmla="*/ 0 h 1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2750" h="197963">
                <a:moveTo>
                  <a:pt x="2092750" y="197963"/>
                </a:moveTo>
                <a:cubicBezTo>
                  <a:pt x="2040117" y="174396"/>
                  <a:pt x="1987484" y="150830"/>
                  <a:pt x="1866507" y="131976"/>
                </a:cubicBezTo>
                <a:cubicBezTo>
                  <a:pt x="1745530" y="113122"/>
                  <a:pt x="1366886" y="84842"/>
                  <a:pt x="1366886" y="84842"/>
                </a:cubicBezTo>
                <a:cubicBezTo>
                  <a:pt x="1209773" y="70702"/>
                  <a:pt x="1068371" y="53419"/>
                  <a:pt x="923827" y="47135"/>
                </a:cubicBezTo>
                <a:cubicBezTo>
                  <a:pt x="779283" y="40850"/>
                  <a:pt x="653591" y="54991"/>
                  <a:pt x="499620" y="47135"/>
                </a:cubicBezTo>
                <a:cubicBezTo>
                  <a:pt x="345649" y="39279"/>
                  <a:pt x="172824" y="19639"/>
                  <a:pt x="0" y="0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D3B01-F903-4947-B676-626A29BBEA2A}"/>
              </a:ext>
            </a:extLst>
          </p:cNvPr>
          <p:cNvSpPr txBox="1"/>
          <p:nvPr/>
        </p:nvSpPr>
        <p:spPr>
          <a:xfrm>
            <a:off x="1655677" y="1959964"/>
            <a:ext cx="1703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Taylor </a:t>
            </a:r>
            <a:r>
              <a:rPr lang="en-GB" sz="2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Scham</a:t>
            </a:r>
            <a:endParaRPr lang="en-GB" sz="2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983B19-4FFA-4A45-A38B-136FA6D12111}"/>
              </a:ext>
            </a:extLst>
          </p:cNvPr>
          <p:cNvSpPr/>
          <p:nvPr/>
        </p:nvSpPr>
        <p:spPr>
          <a:xfrm>
            <a:off x="4935570" y="3933244"/>
            <a:ext cx="1986699" cy="44801"/>
          </a:xfrm>
          <a:custGeom>
            <a:avLst/>
            <a:gdLst>
              <a:gd name="connsiteX0" fmla="*/ 2648932 w 2648932"/>
              <a:gd name="connsiteY0" fmla="*/ 0 h 59735"/>
              <a:gd name="connsiteX1" fmla="*/ 2168165 w 2648932"/>
              <a:gd name="connsiteY1" fmla="*/ 47134 h 59735"/>
              <a:gd name="connsiteX2" fmla="*/ 1621410 w 2648932"/>
              <a:gd name="connsiteY2" fmla="*/ 47134 h 59735"/>
              <a:gd name="connsiteX3" fmla="*/ 1074656 w 2648932"/>
              <a:gd name="connsiteY3" fmla="*/ 56560 h 59735"/>
              <a:gd name="connsiteX4" fmla="*/ 678730 w 2648932"/>
              <a:gd name="connsiteY4" fmla="*/ 56560 h 59735"/>
              <a:gd name="connsiteX5" fmla="*/ 339365 w 2648932"/>
              <a:gd name="connsiteY5" fmla="*/ 18853 h 59735"/>
              <a:gd name="connsiteX6" fmla="*/ 0 w 2648932"/>
              <a:gd name="connsiteY6" fmla="*/ 18853 h 5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8932" h="59735">
                <a:moveTo>
                  <a:pt x="2648932" y="0"/>
                </a:moveTo>
                <a:cubicBezTo>
                  <a:pt x="2494175" y="19639"/>
                  <a:pt x="2339419" y="39278"/>
                  <a:pt x="2168165" y="47134"/>
                </a:cubicBezTo>
                <a:cubicBezTo>
                  <a:pt x="1996911" y="54990"/>
                  <a:pt x="1621410" y="47134"/>
                  <a:pt x="1621410" y="47134"/>
                </a:cubicBezTo>
                <a:lnTo>
                  <a:pt x="1074656" y="56560"/>
                </a:lnTo>
                <a:cubicBezTo>
                  <a:pt x="917543" y="58131"/>
                  <a:pt x="801278" y="62844"/>
                  <a:pt x="678730" y="56560"/>
                </a:cubicBezTo>
                <a:cubicBezTo>
                  <a:pt x="556182" y="50276"/>
                  <a:pt x="452487" y="25138"/>
                  <a:pt x="339365" y="18853"/>
                </a:cubicBezTo>
                <a:cubicBezTo>
                  <a:pt x="226243" y="12569"/>
                  <a:pt x="113121" y="15711"/>
                  <a:pt x="0" y="18853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0845F-316E-4878-A483-D8ACA21A9AF9}"/>
              </a:ext>
            </a:extLst>
          </p:cNvPr>
          <p:cNvSpPr txBox="1"/>
          <p:nvPr/>
        </p:nvSpPr>
        <p:spPr>
          <a:xfrm>
            <a:off x="1817694" y="2571750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 FCU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583DA3-4341-4B2C-9C04-F2FEBD68319A}"/>
              </a:ext>
            </a:extLst>
          </p:cNvPr>
          <p:cNvSpPr/>
          <p:nvPr/>
        </p:nvSpPr>
        <p:spPr>
          <a:xfrm rot="188912">
            <a:off x="5306415" y="3415083"/>
            <a:ext cx="1894788" cy="143443"/>
          </a:xfrm>
          <a:custGeom>
            <a:avLst/>
            <a:gdLst>
              <a:gd name="connsiteX0" fmla="*/ 2526384 w 2526384"/>
              <a:gd name="connsiteY0" fmla="*/ 191257 h 191257"/>
              <a:gd name="connsiteX1" fmla="*/ 1828800 w 2526384"/>
              <a:gd name="connsiteY1" fmla="*/ 96989 h 191257"/>
              <a:gd name="connsiteX2" fmla="*/ 1150070 w 2526384"/>
              <a:gd name="connsiteY2" fmla="*/ 31002 h 191257"/>
              <a:gd name="connsiteX3" fmla="*/ 612742 w 2526384"/>
              <a:gd name="connsiteY3" fmla="*/ 31002 h 191257"/>
              <a:gd name="connsiteX4" fmla="*/ 339365 w 2526384"/>
              <a:gd name="connsiteY4" fmla="*/ 2721 h 191257"/>
              <a:gd name="connsiteX5" fmla="*/ 0 w 2526384"/>
              <a:gd name="connsiteY5" fmla="*/ 2721 h 19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384" h="191257">
                <a:moveTo>
                  <a:pt x="2526384" y="191257"/>
                </a:moveTo>
                <a:lnTo>
                  <a:pt x="1828800" y="96989"/>
                </a:lnTo>
                <a:cubicBezTo>
                  <a:pt x="1599414" y="70280"/>
                  <a:pt x="1352746" y="42000"/>
                  <a:pt x="1150070" y="31002"/>
                </a:cubicBezTo>
                <a:cubicBezTo>
                  <a:pt x="947394" y="20004"/>
                  <a:pt x="747859" y="35715"/>
                  <a:pt x="612742" y="31002"/>
                </a:cubicBezTo>
                <a:cubicBezTo>
                  <a:pt x="477625" y="26289"/>
                  <a:pt x="441489" y="7434"/>
                  <a:pt x="339365" y="2721"/>
                </a:cubicBezTo>
                <a:cubicBezTo>
                  <a:pt x="237241" y="-1993"/>
                  <a:pt x="118620" y="364"/>
                  <a:pt x="0" y="2721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99C17-47CA-481B-9061-BA548025694F}"/>
              </a:ext>
            </a:extLst>
          </p:cNvPr>
          <p:cNvSpPr txBox="1"/>
          <p:nvPr/>
        </p:nvSpPr>
        <p:spPr>
          <a:xfrm>
            <a:off x="677445" y="3152458"/>
            <a:ext cx="31989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Hotchkiss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“Over Top”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 Flexor pronator mass</a:t>
            </a:r>
          </a:p>
        </p:txBody>
      </p:sp>
    </p:spTree>
    <p:extLst>
      <p:ext uri="{BB962C8B-B14F-4D97-AF65-F5344CB8AC3E}">
        <p14:creationId xmlns:p14="http://schemas.microsoft.com/office/powerpoint/2010/main" val="100842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>
          <a:xfrm>
            <a:off x="487690" y="116481"/>
            <a:ext cx="8027660" cy="994172"/>
          </a:xfrm>
        </p:spPr>
        <p:txBody>
          <a:bodyPr/>
          <a:lstStyle/>
          <a:p>
            <a:r>
              <a:rPr lang="en-GB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Taylor </a:t>
            </a:r>
            <a:r>
              <a:rPr lang="en-GB" sz="36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Scham</a:t>
            </a:r>
            <a:endParaRPr lang="en-GB" sz="3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6" y="65523"/>
            <a:ext cx="4873487" cy="11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3"/>
          <p:cNvSpPr>
            <a:spLocks noChangeArrowheads="1"/>
          </p:cNvSpPr>
          <p:nvPr/>
        </p:nvSpPr>
        <p:spPr bwMode="auto">
          <a:xfrm>
            <a:off x="2857500" y="4866085"/>
            <a:ext cx="5143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350" dirty="0">
                <a:solidFill>
                  <a:schemeClr val="bg1"/>
                </a:solidFill>
              </a:rPr>
              <a:t>Clin ortho and related research; (370), January 2000, pp 19-33</a:t>
            </a:r>
            <a:r>
              <a:rPr lang="en-GB" altLang="en-US" sz="1350" dirty="0"/>
              <a:t>;</a:t>
            </a:r>
          </a:p>
        </p:txBody>
      </p:sp>
      <p:pic>
        <p:nvPicPr>
          <p:cNvPr id="169990" name="Picture 2" descr="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65" y="1503266"/>
            <a:ext cx="4125433" cy="31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71F5AAF-5792-4107-9582-5A266F967503}"/>
              </a:ext>
            </a:extLst>
          </p:cNvPr>
          <p:cNvSpPr/>
          <p:nvPr/>
        </p:nvSpPr>
        <p:spPr>
          <a:xfrm>
            <a:off x="5077793" y="4000192"/>
            <a:ext cx="1569563" cy="148472"/>
          </a:xfrm>
          <a:custGeom>
            <a:avLst/>
            <a:gdLst>
              <a:gd name="connsiteX0" fmla="*/ 2092750 w 2092750"/>
              <a:gd name="connsiteY0" fmla="*/ 197963 h 197963"/>
              <a:gd name="connsiteX1" fmla="*/ 1866507 w 2092750"/>
              <a:gd name="connsiteY1" fmla="*/ 131976 h 197963"/>
              <a:gd name="connsiteX2" fmla="*/ 1366886 w 2092750"/>
              <a:gd name="connsiteY2" fmla="*/ 84842 h 197963"/>
              <a:gd name="connsiteX3" fmla="*/ 923827 w 2092750"/>
              <a:gd name="connsiteY3" fmla="*/ 47135 h 197963"/>
              <a:gd name="connsiteX4" fmla="*/ 499620 w 2092750"/>
              <a:gd name="connsiteY4" fmla="*/ 47135 h 197963"/>
              <a:gd name="connsiteX5" fmla="*/ 0 w 2092750"/>
              <a:gd name="connsiteY5" fmla="*/ 0 h 1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2750" h="197963">
                <a:moveTo>
                  <a:pt x="2092750" y="197963"/>
                </a:moveTo>
                <a:cubicBezTo>
                  <a:pt x="2040117" y="174396"/>
                  <a:pt x="1987484" y="150830"/>
                  <a:pt x="1866507" y="131976"/>
                </a:cubicBezTo>
                <a:cubicBezTo>
                  <a:pt x="1745530" y="113122"/>
                  <a:pt x="1366886" y="84842"/>
                  <a:pt x="1366886" y="84842"/>
                </a:cubicBezTo>
                <a:cubicBezTo>
                  <a:pt x="1209773" y="70702"/>
                  <a:pt x="1068371" y="53419"/>
                  <a:pt x="923827" y="47135"/>
                </a:cubicBezTo>
                <a:cubicBezTo>
                  <a:pt x="779283" y="40850"/>
                  <a:pt x="653591" y="54991"/>
                  <a:pt x="499620" y="47135"/>
                </a:cubicBezTo>
                <a:cubicBezTo>
                  <a:pt x="345649" y="39279"/>
                  <a:pt x="172824" y="19639"/>
                  <a:pt x="0" y="0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C0D9D-2912-4621-BA87-FF1180D51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100" y="994836"/>
            <a:ext cx="3987210" cy="3493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1B334-96D5-45C1-82BB-5C8C58571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751" y="963592"/>
            <a:ext cx="3987210" cy="349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>
          <a:xfrm>
            <a:off x="28122" y="116481"/>
            <a:ext cx="8487228" cy="994172"/>
          </a:xfrm>
        </p:spPr>
        <p:txBody>
          <a:bodyPr/>
          <a:lstStyle/>
          <a:p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 FCU</a:t>
            </a:r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90" y="74531"/>
            <a:ext cx="4873487" cy="11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3"/>
          <p:cNvSpPr>
            <a:spLocks noChangeArrowheads="1"/>
          </p:cNvSpPr>
          <p:nvPr/>
        </p:nvSpPr>
        <p:spPr bwMode="auto">
          <a:xfrm>
            <a:off x="2857500" y="4866085"/>
            <a:ext cx="5143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350" dirty="0">
                <a:solidFill>
                  <a:schemeClr val="bg1"/>
                </a:solidFill>
              </a:rPr>
              <a:t>Clin ortho and related research; (370), January 2000, pp 19-33</a:t>
            </a:r>
            <a:r>
              <a:rPr lang="en-GB" altLang="en-US" sz="1350" dirty="0"/>
              <a:t>;</a:t>
            </a:r>
          </a:p>
        </p:txBody>
      </p:sp>
      <p:pic>
        <p:nvPicPr>
          <p:cNvPr id="169990" name="Picture 2" descr="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23" y="1548545"/>
            <a:ext cx="4125433" cy="31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983B19-4FFA-4A45-A38B-136FA6D12111}"/>
              </a:ext>
            </a:extLst>
          </p:cNvPr>
          <p:cNvSpPr/>
          <p:nvPr/>
        </p:nvSpPr>
        <p:spPr>
          <a:xfrm>
            <a:off x="4935570" y="3933244"/>
            <a:ext cx="1986699" cy="44801"/>
          </a:xfrm>
          <a:custGeom>
            <a:avLst/>
            <a:gdLst>
              <a:gd name="connsiteX0" fmla="*/ 2648932 w 2648932"/>
              <a:gd name="connsiteY0" fmla="*/ 0 h 59735"/>
              <a:gd name="connsiteX1" fmla="*/ 2168165 w 2648932"/>
              <a:gd name="connsiteY1" fmla="*/ 47134 h 59735"/>
              <a:gd name="connsiteX2" fmla="*/ 1621410 w 2648932"/>
              <a:gd name="connsiteY2" fmla="*/ 47134 h 59735"/>
              <a:gd name="connsiteX3" fmla="*/ 1074656 w 2648932"/>
              <a:gd name="connsiteY3" fmla="*/ 56560 h 59735"/>
              <a:gd name="connsiteX4" fmla="*/ 678730 w 2648932"/>
              <a:gd name="connsiteY4" fmla="*/ 56560 h 59735"/>
              <a:gd name="connsiteX5" fmla="*/ 339365 w 2648932"/>
              <a:gd name="connsiteY5" fmla="*/ 18853 h 59735"/>
              <a:gd name="connsiteX6" fmla="*/ 0 w 2648932"/>
              <a:gd name="connsiteY6" fmla="*/ 18853 h 5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8932" h="59735">
                <a:moveTo>
                  <a:pt x="2648932" y="0"/>
                </a:moveTo>
                <a:cubicBezTo>
                  <a:pt x="2494175" y="19639"/>
                  <a:pt x="2339419" y="39278"/>
                  <a:pt x="2168165" y="47134"/>
                </a:cubicBezTo>
                <a:cubicBezTo>
                  <a:pt x="1996911" y="54990"/>
                  <a:pt x="1621410" y="47134"/>
                  <a:pt x="1621410" y="47134"/>
                </a:cubicBezTo>
                <a:lnTo>
                  <a:pt x="1074656" y="56560"/>
                </a:lnTo>
                <a:cubicBezTo>
                  <a:pt x="917543" y="58131"/>
                  <a:pt x="801278" y="62844"/>
                  <a:pt x="678730" y="56560"/>
                </a:cubicBezTo>
                <a:cubicBezTo>
                  <a:pt x="556182" y="50276"/>
                  <a:pt x="452487" y="25138"/>
                  <a:pt x="339365" y="18853"/>
                </a:cubicBezTo>
                <a:cubicBezTo>
                  <a:pt x="226243" y="12569"/>
                  <a:pt x="113121" y="15711"/>
                  <a:pt x="0" y="18853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D35F7-0CDA-4559-ADFB-2885E47DE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35" y="1234629"/>
            <a:ext cx="4529721" cy="3456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9B1D-B530-455C-9110-02C1AF28D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56" y="1193804"/>
            <a:ext cx="4021234" cy="302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8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>
          <a:xfrm>
            <a:off x="28122" y="116481"/>
            <a:ext cx="3406193" cy="994172"/>
          </a:xfrm>
        </p:spPr>
        <p:txBody>
          <a:bodyPr/>
          <a:lstStyle/>
          <a:p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Hotchkiss</a:t>
            </a:r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90" y="74531"/>
            <a:ext cx="4873487" cy="11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3"/>
          <p:cNvSpPr>
            <a:spLocks noChangeArrowheads="1"/>
          </p:cNvSpPr>
          <p:nvPr/>
        </p:nvSpPr>
        <p:spPr bwMode="auto">
          <a:xfrm>
            <a:off x="2857500" y="4866085"/>
            <a:ext cx="5143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350" dirty="0">
                <a:solidFill>
                  <a:schemeClr val="bg1"/>
                </a:solidFill>
              </a:rPr>
              <a:t>Clin ortho and related research; (370), January 2000, pp 19-33</a:t>
            </a:r>
            <a:r>
              <a:rPr lang="en-GB" altLang="en-US" sz="1350" dirty="0"/>
              <a:t>;</a:t>
            </a:r>
          </a:p>
        </p:txBody>
      </p:sp>
      <p:pic>
        <p:nvPicPr>
          <p:cNvPr id="169990" name="Picture 2" descr="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23" y="1548545"/>
            <a:ext cx="4125433" cy="31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583DA3-4341-4B2C-9C04-F2FEBD68319A}"/>
              </a:ext>
            </a:extLst>
          </p:cNvPr>
          <p:cNvSpPr/>
          <p:nvPr/>
        </p:nvSpPr>
        <p:spPr>
          <a:xfrm rot="188912">
            <a:off x="5306415" y="3415083"/>
            <a:ext cx="1894788" cy="143443"/>
          </a:xfrm>
          <a:custGeom>
            <a:avLst/>
            <a:gdLst>
              <a:gd name="connsiteX0" fmla="*/ 2526384 w 2526384"/>
              <a:gd name="connsiteY0" fmla="*/ 191257 h 191257"/>
              <a:gd name="connsiteX1" fmla="*/ 1828800 w 2526384"/>
              <a:gd name="connsiteY1" fmla="*/ 96989 h 191257"/>
              <a:gd name="connsiteX2" fmla="*/ 1150070 w 2526384"/>
              <a:gd name="connsiteY2" fmla="*/ 31002 h 191257"/>
              <a:gd name="connsiteX3" fmla="*/ 612742 w 2526384"/>
              <a:gd name="connsiteY3" fmla="*/ 31002 h 191257"/>
              <a:gd name="connsiteX4" fmla="*/ 339365 w 2526384"/>
              <a:gd name="connsiteY4" fmla="*/ 2721 h 191257"/>
              <a:gd name="connsiteX5" fmla="*/ 0 w 2526384"/>
              <a:gd name="connsiteY5" fmla="*/ 2721 h 19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384" h="191257">
                <a:moveTo>
                  <a:pt x="2526384" y="191257"/>
                </a:moveTo>
                <a:lnTo>
                  <a:pt x="1828800" y="96989"/>
                </a:lnTo>
                <a:cubicBezTo>
                  <a:pt x="1599414" y="70280"/>
                  <a:pt x="1352746" y="42000"/>
                  <a:pt x="1150070" y="31002"/>
                </a:cubicBezTo>
                <a:cubicBezTo>
                  <a:pt x="947394" y="20004"/>
                  <a:pt x="747859" y="35715"/>
                  <a:pt x="612742" y="31002"/>
                </a:cubicBezTo>
                <a:cubicBezTo>
                  <a:pt x="477625" y="26289"/>
                  <a:pt x="441489" y="7434"/>
                  <a:pt x="339365" y="2721"/>
                </a:cubicBezTo>
                <a:cubicBezTo>
                  <a:pt x="237241" y="-1993"/>
                  <a:pt x="118620" y="364"/>
                  <a:pt x="0" y="2721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4FB111C-B44C-4D6F-99F9-DA33D5A1B8F7}"/>
              </a:ext>
            </a:extLst>
          </p:cNvPr>
          <p:cNvSpPr/>
          <p:nvPr/>
        </p:nvSpPr>
        <p:spPr>
          <a:xfrm>
            <a:off x="5056659" y="3531371"/>
            <a:ext cx="2184662" cy="332888"/>
          </a:xfrm>
          <a:custGeom>
            <a:avLst/>
            <a:gdLst>
              <a:gd name="connsiteX0" fmla="*/ 3374796 w 3374796"/>
              <a:gd name="connsiteY0" fmla="*/ 0 h 443851"/>
              <a:gd name="connsiteX1" fmla="*/ 3129699 w 3374796"/>
              <a:gd name="connsiteY1" fmla="*/ 311085 h 443851"/>
              <a:gd name="connsiteX2" fmla="*/ 2667785 w 3374796"/>
              <a:gd name="connsiteY2" fmla="*/ 433633 h 443851"/>
              <a:gd name="connsiteX3" fmla="*/ 2130458 w 3374796"/>
              <a:gd name="connsiteY3" fmla="*/ 433633 h 443851"/>
              <a:gd name="connsiteX4" fmla="*/ 1300899 w 3374796"/>
              <a:gd name="connsiteY4" fmla="*/ 405353 h 443851"/>
              <a:gd name="connsiteX5" fmla="*/ 461913 w 3374796"/>
              <a:gd name="connsiteY5" fmla="*/ 292231 h 443851"/>
              <a:gd name="connsiteX6" fmla="*/ 0 w 3374796"/>
              <a:gd name="connsiteY6" fmla="*/ 197963 h 443851"/>
              <a:gd name="connsiteX0" fmla="*/ 2912883 w 2912883"/>
              <a:gd name="connsiteY0" fmla="*/ 0 h 443851"/>
              <a:gd name="connsiteX1" fmla="*/ 2667786 w 2912883"/>
              <a:gd name="connsiteY1" fmla="*/ 311085 h 443851"/>
              <a:gd name="connsiteX2" fmla="*/ 2205872 w 2912883"/>
              <a:gd name="connsiteY2" fmla="*/ 433633 h 443851"/>
              <a:gd name="connsiteX3" fmla="*/ 1668545 w 2912883"/>
              <a:gd name="connsiteY3" fmla="*/ 433633 h 443851"/>
              <a:gd name="connsiteX4" fmla="*/ 838986 w 2912883"/>
              <a:gd name="connsiteY4" fmla="*/ 405353 h 443851"/>
              <a:gd name="connsiteX5" fmla="*/ 0 w 2912883"/>
              <a:gd name="connsiteY5" fmla="*/ 292231 h 44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2883" h="443851">
                <a:moveTo>
                  <a:pt x="2912883" y="0"/>
                </a:moveTo>
                <a:cubicBezTo>
                  <a:pt x="2849252" y="119406"/>
                  <a:pt x="2785621" y="238813"/>
                  <a:pt x="2667786" y="311085"/>
                </a:cubicBezTo>
                <a:cubicBezTo>
                  <a:pt x="2549951" y="383357"/>
                  <a:pt x="2372412" y="413208"/>
                  <a:pt x="2205872" y="433633"/>
                </a:cubicBezTo>
                <a:cubicBezTo>
                  <a:pt x="2039332" y="454058"/>
                  <a:pt x="1896359" y="438346"/>
                  <a:pt x="1668545" y="433633"/>
                </a:cubicBezTo>
                <a:cubicBezTo>
                  <a:pt x="1440731" y="428920"/>
                  <a:pt x="1117077" y="428920"/>
                  <a:pt x="838986" y="405353"/>
                </a:cubicBezTo>
                <a:cubicBezTo>
                  <a:pt x="560895" y="381786"/>
                  <a:pt x="216816" y="326796"/>
                  <a:pt x="0" y="292231"/>
                </a:cubicBezTo>
              </a:path>
            </a:pathLst>
          </a:cu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4A6B54-4210-432C-A529-655E335D248B}"/>
              </a:ext>
            </a:extLst>
          </p:cNvPr>
          <p:cNvSpPr txBox="1"/>
          <p:nvPr/>
        </p:nvSpPr>
        <p:spPr>
          <a:xfrm>
            <a:off x="1143000" y="2229548"/>
            <a:ext cx="2442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is Hotchkiss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8AD42-F74D-42B5-8EAB-5151A0569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7268"/>
            <a:ext cx="4259311" cy="331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D200C-D759-4A17-8D6E-CA0C8CCF6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FCU Vs Hotchkiss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B4096-31A4-4AE1-A6C2-6793FFFDB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EAF0C-E5FE-4C6A-9BCC-5CE77AB6A4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42287-1A57-4B0E-876D-F2A6A2555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97" y="1007862"/>
            <a:ext cx="4458310" cy="2511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8AB73B-CB54-4892-9B66-834A72113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905" y="2764465"/>
            <a:ext cx="4116702" cy="2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8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/>
              <a:t>Muscles/ Tendons</a:t>
            </a:r>
          </a:p>
          <a:p>
            <a:r>
              <a:rPr lang="en-GB" dirty="0"/>
              <a:t>Nerves</a:t>
            </a:r>
          </a:p>
          <a:p>
            <a:r>
              <a:rPr lang="en-GB" dirty="0"/>
              <a:t>Vessels</a:t>
            </a:r>
          </a:p>
          <a:p>
            <a:r>
              <a:rPr lang="en-GB" dirty="0"/>
              <a:t>Ligaments</a:t>
            </a:r>
          </a:p>
          <a:p>
            <a:r>
              <a:rPr lang="en-GB" dirty="0"/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6500" y="273844"/>
            <a:ext cx="5143500" cy="421362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205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298BD-438F-4BB0-AF16-C845F4E3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Favour FCU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DC021-066B-4DED-BB26-50225CFD7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2" y="58311"/>
            <a:ext cx="6674855" cy="1541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A76B7-86CA-4F61-8706-9DDEA128A38C}"/>
              </a:ext>
            </a:extLst>
          </p:cNvPr>
          <p:cNvSpPr txBox="1"/>
          <p:nvPr/>
        </p:nvSpPr>
        <p:spPr>
          <a:xfrm>
            <a:off x="1143000" y="1653648"/>
            <a:ext cx="24286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Very anterior split of FP mass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D2C19F-130F-48B5-B89B-F6B8205ADFB3}"/>
              </a:ext>
            </a:extLst>
          </p:cNvPr>
          <p:cNvSpPr/>
          <p:nvPr/>
        </p:nvSpPr>
        <p:spPr>
          <a:xfrm>
            <a:off x="5098330" y="4799022"/>
            <a:ext cx="29201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J </a:t>
            </a:r>
            <a:r>
              <a:rPr lang="en-GB" sz="1350" dirty="0" err="1">
                <a:solidFill>
                  <a:schemeClr val="bg1"/>
                </a:solidFill>
              </a:rPr>
              <a:t>Orthop</a:t>
            </a:r>
            <a:r>
              <a:rPr lang="en-GB" sz="1350" dirty="0">
                <a:solidFill>
                  <a:schemeClr val="bg1"/>
                </a:solidFill>
              </a:rPr>
              <a:t> Trauma 2013;27:730–734)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78C8B-F1D1-404C-928F-815FD48E4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984653"/>
            <a:ext cx="4793191" cy="2828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837F04-35D1-4728-89C6-649F48779924}"/>
              </a:ext>
            </a:extLst>
          </p:cNvPr>
          <p:cNvSpPr txBox="1"/>
          <p:nvPr/>
        </p:nvSpPr>
        <p:spPr>
          <a:xfrm>
            <a:off x="6036205" y="1935751"/>
            <a:ext cx="13548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Suggested FCU</a:t>
            </a:r>
          </a:p>
          <a:p>
            <a:r>
              <a:rPr lang="en-GB" sz="1350" dirty="0"/>
              <a:t>better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1B0F6-BDEA-42C1-AAC3-C642D12DE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981" y="2717544"/>
            <a:ext cx="2165072" cy="1652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00214-9494-4052-BF43-6C4B3916A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83981" y="2735404"/>
            <a:ext cx="216426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8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0BF6F5-C570-44B7-BFA3-39B55100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5" y="1808326"/>
            <a:ext cx="5399242" cy="184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C6671-0A43-4991-A381-E1E96A27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94D8A-E07E-496F-A973-6A5697837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19" y="87474"/>
            <a:ext cx="6782162" cy="1674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32230B-BE79-4C6C-B81A-9EFC24BF1249}"/>
              </a:ext>
            </a:extLst>
          </p:cNvPr>
          <p:cNvSpPr/>
          <p:nvPr/>
        </p:nvSpPr>
        <p:spPr>
          <a:xfrm>
            <a:off x="4193958" y="4799022"/>
            <a:ext cx="367240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J Shoulder Elbow </a:t>
            </a:r>
            <a:r>
              <a:rPr lang="en-GB" sz="1350" dirty="0" err="1"/>
              <a:t>Surg</a:t>
            </a:r>
            <a:r>
              <a:rPr lang="en-GB" sz="1350" dirty="0"/>
              <a:t> (2015) 24, 1074-1080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15FED-1915-4058-BB3C-5B2D6563FD48}"/>
              </a:ext>
            </a:extLst>
          </p:cNvPr>
          <p:cNvSpPr txBox="1"/>
          <p:nvPr/>
        </p:nvSpPr>
        <p:spPr>
          <a:xfrm>
            <a:off x="4486940" y="1840327"/>
            <a:ext cx="367240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Hotchkiss better</a:t>
            </a:r>
          </a:p>
          <a:p>
            <a:r>
              <a:rPr lang="en-GB" dirty="0"/>
              <a:t>Look where splitting FP </a:t>
            </a:r>
          </a:p>
          <a:p>
            <a:r>
              <a:rPr lang="en-GB" dirty="0"/>
              <a:t>Mass</a:t>
            </a:r>
          </a:p>
          <a:p>
            <a:r>
              <a:rPr lang="en-GB" dirty="0"/>
              <a:t>Not splitting</a:t>
            </a:r>
          </a:p>
          <a:p>
            <a:endParaRPr lang="en-GB" dirty="0"/>
          </a:p>
          <a:p>
            <a:r>
              <a:rPr lang="en-GB" dirty="0"/>
              <a:t>Between PL and FCU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BFD7DC-E048-4890-9AA3-06E0F1CC4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67" y="1782045"/>
            <a:ext cx="4317938" cy="2844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236A9-14D9-455A-BC90-2C65DBFE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150" y="2911706"/>
            <a:ext cx="2246462" cy="17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6671-0A43-4991-A381-E1E96A27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94D8A-E07E-496F-A973-6A5697837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19" y="87474"/>
            <a:ext cx="6782162" cy="1674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32230B-BE79-4C6C-B81A-9EFC24BF1249}"/>
              </a:ext>
            </a:extLst>
          </p:cNvPr>
          <p:cNvSpPr/>
          <p:nvPr/>
        </p:nvSpPr>
        <p:spPr>
          <a:xfrm>
            <a:off x="4193958" y="4799022"/>
            <a:ext cx="367240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J Shoulder Elbow </a:t>
            </a:r>
            <a:r>
              <a:rPr lang="en-GB" sz="1350" dirty="0" err="1">
                <a:solidFill>
                  <a:schemeClr val="bg1"/>
                </a:solidFill>
              </a:rPr>
              <a:t>Surg</a:t>
            </a:r>
            <a:r>
              <a:rPr lang="en-GB" sz="1350" dirty="0">
                <a:solidFill>
                  <a:schemeClr val="bg1"/>
                </a:solidFill>
              </a:rPr>
              <a:t> (2015) 24, 1074-1080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15FED-1915-4058-BB3C-5B2D6563FD48}"/>
              </a:ext>
            </a:extLst>
          </p:cNvPr>
          <p:cNvSpPr txBox="1"/>
          <p:nvPr/>
        </p:nvSpPr>
        <p:spPr>
          <a:xfrm>
            <a:off x="7012090" y="2707074"/>
            <a:ext cx="215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 FCU split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GB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motor branch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D3DE6-81B2-46A2-AFC7-4016E425A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146"/>
            <a:ext cx="7012090" cy="24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4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6671-0A43-4991-A381-E1E96A27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94D8A-E07E-496F-A973-6A5697837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19" y="87474"/>
            <a:ext cx="6782162" cy="1674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32230B-BE79-4C6C-B81A-9EFC24BF1249}"/>
              </a:ext>
            </a:extLst>
          </p:cNvPr>
          <p:cNvSpPr/>
          <p:nvPr/>
        </p:nvSpPr>
        <p:spPr>
          <a:xfrm>
            <a:off x="4193958" y="4799022"/>
            <a:ext cx="367240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J Shoulder Elbow </a:t>
            </a:r>
            <a:r>
              <a:rPr lang="en-GB" sz="1350" dirty="0" err="1">
                <a:solidFill>
                  <a:schemeClr val="bg1"/>
                </a:solidFill>
              </a:rPr>
              <a:t>Surg</a:t>
            </a:r>
            <a:r>
              <a:rPr lang="en-GB" sz="1350" dirty="0">
                <a:solidFill>
                  <a:schemeClr val="bg1"/>
                </a:solidFill>
              </a:rPr>
              <a:t> (2015) 24, 1074-1080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15FED-1915-4058-BB3C-5B2D6563FD48}"/>
              </a:ext>
            </a:extLst>
          </p:cNvPr>
          <p:cNvSpPr txBox="1"/>
          <p:nvPr/>
        </p:nvSpPr>
        <p:spPr>
          <a:xfrm>
            <a:off x="6342630" y="2571750"/>
            <a:ext cx="2573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Distal extent of EMEA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Recurrent ulnar artery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19EB2770-97C2-4C4C-8E25-AC0B73A68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0" y="1846720"/>
            <a:ext cx="6226580" cy="2543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BDA33B-901A-48FD-89E8-1964608F0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249" y="3218081"/>
            <a:ext cx="1601751" cy="173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31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A00E-8B6E-4444-8462-E98CF003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49" y="25224"/>
            <a:ext cx="7886700" cy="994172"/>
          </a:xfrm>
        </p:spPr>
        <p:txBody>
          <a:bodyPr/>
          <a:lstStyle/>
          <a:p>
            <a:r>
              <a:rPr lang="en-GB" dirty="0"/>
              <a:t>Coronoid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B8CA00-CA8B-44F9-96EA-E7F25CD32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643" y="1891200"/>
            <a:ext cx="2509506" cy="2743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6A58A4-A659-4635-AE40-6EFDACF1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820" y="278468"/>
            <a:ext cx="2509506" cy="2293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8A513A-DA39-4D3D-A144-A31896BA6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761" y="2684704"/>
            <a:ext cx="2643773" cy="14854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8AD9B-F81C-4124-AAC4-9678AEC05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03" y="1891200"/>
            <a:ext cx="2593698" cy="19492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26833C-2F59-4D78-8C0E-4AF71DC04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652" y="223541"/>
            <a:ext cx="2542903" cy="14325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A7AE41-9384-498E-8204-C9307BB41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73" y="3747761"/>
            <a:ext cx="2602328" cy="13705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0DDF46-3AFD-4297-906E-476BCCDF44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123" y="688895"/>
            <a:ext cx="2549877" cy="14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2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8AE824-0BDD-4869-BB20-3AE35576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E68C5-1502-4AF5-8326-2DA81723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965"/>
            <a:ext cx="3179135" cy="1790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632EC-A966-4B99-8E58-DBCD57E2F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953" y="1796259"/>
            <a:ext cx="2930286" cy="165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F29098-F79E-4D6F-8324-1FDC074CC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239" y="2513284"/>
            <a:ext cx="2930285" cy="1650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1F626-DA7F-44AC-9305-8D2ACC487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903" y="3443036"/>
            <a:ext cx="2930287" cy="16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Muscles/ Tendons</a:t>
            </a:r>
          </a:p>
          <a:p>
            <a:pPr lvl="1"/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Flexor Carpi Ulnaris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Palmaris Longus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Flexor Carpi Radialis</a:t>
            </a:r>
            <a:endParaRPr lang="en-GB" dirty="0">
              <a:solidFill>
                <a:srgbClr val="7030A0"/>
              </a:solidFill>
            </a:endParaRPr>
          </a:p>
          <a:p>
            <a:pPr lvl="1"/>
            <a:r>
              <a:rPr lang="en-GB" dirty="0">
                <a:solidFill>
                  <a:srgbClr val="7030A0"/>
                </a:solidFill>
              </a:rPr>
              <a:t>Pronator Teres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Brachialis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6500" y="273844"/>
            <a:ext cx="5143500" cy="4213623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545D0-7C3C-4BF7-A53B-B18A449F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55" y="735556"/>
            <a:ext cx="5274345" cy="4017872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D589E20-AEB3-4F2E-AEDE-71876427010C}"/>
              </a:ext>
            </a:extLst>
          </p:cNvPr>
          <p:cNvSpPr/>
          <p:nvPr/>
        </p:nvSpPr>
        <p:spPr>
          <a:xfrm>
            <a:off x="5354363" y="986740"/>
            <a:ext cx="2909162" cy="2599393"/>
          </a:xfrm>
          <a:custGeom>
            <a:avLst/>
            <a:gdLst>
              <a:gd name="connsiteX0" fmla="*/ 1719537 w 2897584"/>
              <a:gd name="connsiteY0" fmla="*/ 16197 h 2598089"/>
              <a:gd name="connsiteX1" fmla="*/ 1325837 w 2897584"/>
              <a:gd name="connsiteY1" fmla="*/ 676597 h 2598089"/>
              <a:gd name="connsiteX2" fmla="*/ 906737 w 2897584"/>
              <a:gd name="connsiteY2" fmla="*/ 1502097 h 2598089"/>
              <a:gd name="connsiteX3" fmla="*/ 906737 w 2897584"/>
              <a:gd name="connsiteY3" fmla="*/ 1502097 h 2598089"/>
              <a:gd name="connsiteX4" fmla="*/ 449537 w 2897584"/>
              <a:gd name="connsiteY4" fmla="*/ 2073597 h 2598089"/>
              <a:gd name="connsiteX5" fmla="*/ 106637 w 2897584"/>
              <a:gd name="connsiteY5" fmla="*/ 2530797 h 2598089"/>
              <a:gd name="connsiteX6" fmla="*/ 30437 w 2897584"/>
              <a:gd name="connsiteY6" fmla="*/ 2594297 h 2598089"/>
              <a:gd name="connsiteX7" fmla="*/ 563837 w 2897584"/>
              <a:gd name="connsiteY7" fmla="*/ 2581597 h 2598089"/>
              <a:gd name="connsiteX8" fmla="*/ 1059137 w 2897584"/>
              <a:gd name="connsiteY8" fmla="*/ 2505397 h 2598089"/>
              <a:gd name="connsiteX9" fmla="*/ 1389337 w 2897584"/>
              <a:gd name="connsiteY9" fmla="*/ 2111697 h 2598089"/>
              <a:gd name="connsiteX10" fmla="*/ 1643337 w 2897584"/>
              <a:gd name="connsiteY10" fmla="*/ 1603697 h 2598089"/>
              <a:gd name="connsiteX11" fmla="*/ 1960837 w 2897584"/>
              <a:gd name="connsiteY11" fmla="*/ 994097 h 2598089"/>
              <a:gd name="connsiteX12" fmla="*/ 2443437 w 2897584"/>
              <a:gd name="connsiteY12" fmla="*/ 371797 h 2598089"/>
              <a:gd name="connsiteX13" fmla="*/ 2875237 w 2897584"/>
              <a:gd name="connsiteY13" fmla="*/ 219397 h 2598089"/>
              <a:gd name="connsiteX14" fmla="*/ 1719537 w 2897584"/>
              <a:gd name="connsiteY14" fmla="*/ 16197 h 2598089"/>
              <a:gd name="connsiteX0" fmla="*/ 1719537 w 2909162"/>
              <a:gd name="connsiteY0" fmla="*/ 16560 h 2598452"/>
              <a:gd name="connsiteX1" fmla="*/ 1325837 w 2909162"/>
              <a:gd name="connsiteY1" fmla="*/ 676960 h 2598452"/>
              <a:gd name="connsiteX2" fmla="*/ 906737 w 2909162"/>
              <a:gd name="connsiteY2" fmla="*/ 1502460 h 2598452"/>
              <a:gd name="connsiteX3" fmla="*/ 906737 w 2909162"/>
              <a:gd name="connsiteY3" fmla="*/ 1502460 h 2598452"/>
              <a:gd name="connsiteX4" fmla="*/ 449537 w 2909162"/>
              <a:gd name="connsiteY4" fmla="*/ 2073960 h 2598452"/>
              <a:gd name="connsiteX5" fmla="*/ 106637 w 2909162"/>
              <a:gd name="connsiteY5" fmla="*/ 2531160 h 2598452"/>
              <a:gd name="connsiteX6" fmla="*/ 30437 w 2909162"/>
              <a:gd name="connsiteY6" fmla="*/ 2594660 h 2598452"/>
              <a:gd name="connsiteX7" fmla="*/ 563837 w 2909162"/>
              <a:gd name="connsiteY7" fmla="*/ 2581960 h 2598452"/>
              <a:gd name="connsiteX8" fmla="*/ 1059137 w 2909162"/>
              <a:gd name="connsiteY8" fmla="*/ 2505760 h 2598452"/>
              <a:gd name="connsiteX9" fmla="*/ 1389337 w 2909162"/>
              <a:gd name="connsiteY9" fmla="*/ 2112060 h 2598452"/>
              <a:gd name="connsiteX10" fmla="*/ 1643337 w 2909162"/>
              <a:gd name="connsiteY10" fmla="*/ 1604060 h 2598452"/>
              <a:gd name="connsiteX11" fmla="*/ 1960837 w 2909162"/>
              <a:gd name="connsiteY11" fmla="*/ 994460 h 2598452"/>
              <a:gd name="connsiteX12" fmla="*/ 2545037 w 2909162"/>
              <a:gd name="connsiteY12" fmla="*/ 448360 h 2598452"/>
              <a:gd name="connsiteX13" fmla="*/ 2875237 w 2909162"/>
              <a:gd name="connsiteY13" fmla="*/ 219760 h 2598452"/>
              <a:gd name="connsiteX14" fmla="*/ 1719537 w 2909162"/>
              <a:gd name="connsiteY14" fmla="*/ 16560 h 2598452"/>
              <a:gd name="connsiteX0" fmla="*/ 1719537 w 2909162"/>
              <a:gd name="connsiteY0" fmla="*/ 16560 h 2598452"/>
              <a:gd name="connsiteX1" fmla="*/ 1325837 w 2909162"/>
              <a:gd name="connsiteY1" fmla="*/ 676960 h 2598452"/>
              <a:gd name="connsiteX2" fmla="*/ 906737 w 2909162"/>
              <a:gd name="connsiteY2" fmla="*/ 1502460 h 2598452"/>
              <a:gd name="connsiteX3" fmla="*/ 906737 w 2909162"/>
              <a:gd name="connsiteY3" fmla="*/ 1502460 h 2598452"/>
              <a:gd name="connsiteX4" fmla="*/ 449537 w 2909162"/>
              <a:gd name="connsiteY4" fmla="*/ 2073960 h 2598452"/>
              <a:gd name="connsiteX5" fmla="*/ 106637 w 2909162"/>
              <a:gd name="connsiteY5" fmla="*/ 2531160 h 2598452"/>
              <a:gd name="connsiteX6" fmla="*/ 30437 w 2909162"/>
              <a:gd name="connsiteY6" fmla="*/ 2594660 h 2598452"/>
              <a:gd name="connsiteX7" fmla="*/ 563837 w 2909162"/>
              <a:gd name="connsiteY7" fmla="*/ 2581960 h 2598452"/>
              <a:gd name="connsiteX8" fmla="*/ 1059137 w 2909162"/>
              <a:gd name="connsiteY8" fmla="*/ 2505760 h 2598452"/>
              <a:gd name="connsiteX9" fmla="*/ 1275037 w 2909162"/>
              <a:gd name="connsiteY9" fmla="*/ 2048560 h 2598452"/>
              <a:gd name="connsiteX10" fmla="*/ 1643337 w 2909162"/>
              <a:gd name="connsiteY10" fmla="*/ 1604060 h 2598452"/>
              <a:gd name="connsiteX11" fmla="*/ 1960837 w 2909162"/>
              <a:gd name="connsiteY11" fmla="*/ 994460 h 2598452"/>
              <a:gd name="connsiteX12" fmla="*/ 2545037 w 2909162"/>
              <a:gd name="connsiteY12" fmla="*/ 448360 h 2598452"/>
              <a:gd name="connsiteX13" fmla="*/ 2875237 w 2909162"/>
              <a:gd name="connsiteY13" fmla="*/ 219760 h 2598452"/>
              <a:gd name="connsiteX14" fmla="*/ 1719537 w 2909162"/>
              <a:gd name="connsiteY14" fmla="*/ 16560 h 2598452"/>
              <a:gd name="connsiteX0" fmla="*/ 1719537 w 2909162"/>
              <a:gd name="connsiteY0" fmla="*/ 16560 h 2599393"/>
              <a:gd name="connsiteX1" fmla="*/ 1325837 w 2909162"/>
              <a:gd name="connsiteY1" fmla="*/ 676960 h 2599393"/>
              <a:gd name="connsiteX2" fmla="*/ 906737 w 2909162"/>
              <a:gd name="connsiteY2" fmla="*/ 1502460 h 2599393"/>
              <a:gd name="connsiteX3" fmla="*/ 906737 w 2909162"/>
              <a:gd name="connsiteY3" fmla="*/ 1502460 h 2599393"/>
              <a:gd name="connsiteX4" fmla="*/ 449537 w 2909162"/>
              <a:gd name="connsiteY4" fmla="*/ 2073960 h 2599393"/>
              <a:gd name="connsiteX5" fmla="*/ 106637 w 2909162"/>
              <a:gd name="connsiteY5" fmla="*/ 2531160 h 2599393"/>
              <a:gd name="connsiteX6" fmla="*/ 30437 w 2909162"/>
              <a:gd name="connsiteY6" fmla="*/ 2594660 h 2599393"/>
              <a:gd name="connsiteX7" fmla="*/ 563837 w 2909162"/>
              <a:gd name="connsiteY7" fmla="*/ 2581960 h 2599393"/>
              <a:gd name="connsiteX8" fmla="*/ 919437 w 2909162"/>
              <a:gd name="connsiteY8" fmla="*/ 2480360 h 2599393"/>
              <a:gd name="connsiteX9" fmla="*/ 1275037 w 2909162"/>
              <a:gd name="connsiteY9" fmla="*/ 2048560 h 2599393"/>
              <a:gd name="connsiteX10" fmla="*/ 1643337 w 2909162"/>
              <a:gd name="connsiteY10" fmla="*/ 1604060 h 2599393"/>
              <a:gd name="connsiteX11" fmla="*/ 1960837 w 2909162"/>
              <a:gd name="connsiteY11" fmla="*/ 994460 h 2599393"/>
              <a:gd name="connsiteX12" fmla="*/ 2545037 w 2909162"/>
              <a:gd name="connsiteY12" fmla="*/ 448360 h 2599393"/>
              <a:gd name="connsiteX13" fmla="*/ 2875237 w 2909162"/>
              <a:gd name="connsiteY13" fmla="*/ 219760 h 2599393"/>
              <a:gd name="connsiteX14" fmla="*/ 1719537 w 2909162"/>
              <a:gd name="connsiteY14" fmla="*/ 16560 h 259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9162" h="2599393">
                <a:moveTo>
                  <a:pt x="1719537" y="16560"/>
                </a:moveTo>
                <a:cubicBezTo>
                  <a:pt x="1461304" y="92760"/>
                  <a:pt x="1461304" y="429310"/>
                  <a:pt x="1325837" y="676960"/>
                </a:cubicBezTo>
                <a:cubicBezTo>
                  <a:pt x="1190370" y="924610"/>
                  <a:pt x="906737" y="1502460"/>
                  <a:pt x="906737" y="1502460"/>
                </a:cubicBezTo>
                <a:lnTo>
                  <a:pt x="906737" y="1502460"/>
                </a:lnTo>
                <a:cubicBezTo>
                  <a:pt x="830537" y="1597710"/>
                  <a:pt x="582887" y="1902510"/>
                  <a:pt x="449537" y="2073960"/>
                </a:cubicBezTo>
                <a:cubicBezTo>
                  <a:pt x="316187" y="2245410"/>
                  <a:pt x="176487" y="2444377"/>
                  <a:pt x="106637" y="2531160"/>
                </a:cubicBezTo>
                <a:cubicBezTo>
                  <a:pt x="36787" y="2617943"/>
                  <a:pt x="-45763" y="2586193"/>
                  <a:pt x="30437" y="2594660"/>
                </a:cubicBezTo>
                <a:cubicBezTo>
                  <a:pt x="106637" y="2603127"/>
                  <a:pt x="415670" y="2601010"/>
                  <a:pt x="563837" y="2581960"/>
                </a:cubicBezTo>
                <a:cubicBezTo>
                  <a:pt x="712004" y="2562910"/>
                  <a:pt x="800904" y="2569260"/>
                  <a:pt x="919437" y="2480360"/>
                </a:cubicBezTo>
                <a:cubicBezTo>
                  <a:pt x="1037970" y="2391460"/>
                  <a:pt x="1154387" y="2194610"/>
                  <a:pt x="1275037" y="2048560"/>
                </a:cubicBezTo>
                <a:cubicBezTo>
                  <a:pt x="1395687" y="1902510"/>
                  <a:pt x="1529037" y="1779743"/>
                  <a:pt x="1643337" y="1604060"/>
                </a:cubicBezTo>
                <a:cubicBezTo>
                  <a:pt x="1757637" y="1428377"/>
                  <a:pt x="1810554" y="1187077"/>
                  <a:pt x="1960837" y="994460"/>
                </a:cubicBezTo>
                <a:cubicBezTo>
                  <a:pt x="2111120" y="801843"/>
                  <a:pt x="2392637" y="577477"/>
                  <a:pt x="2545037" y="448360"/>
                </a:cubicBezTo>
                <a:cubicBezTo>
                  <a:pt x="2697437" y="319243"/>
                  <a:pt x="3012820" y="291727"/>
                  <a:pt x="2875237" y="219760"/>
                </a:cubicBezTo>
                <a:cubicBezTo>
                  <a:pt x="2737654" y="147793"/>
                  <a:pt x="1977770" y="-59640"/>
                  <a:pt x="1719537" y="16560"/>
                </a:cubicBezTo>
                <a:close/>
              </a:path>
            </a:pathLst>
          </a:custGeom>
          <a:solidFill>
            <a:srgbClr val="1F4E79">
              <a:alpha val="45882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00FFB0-93EF-4721-B3E5-9327903A0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293" y="4869656"/>
            <a:ext cx="5143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350" dirty="0">
                <a:solidFill>
                  <a:schemeClr val="bg1"/>
                </a:solidFill>
              </a:rPr>
              <a:t>Clin ortho and related research; (370), January 2000, pp 19-33</a:t>
            </a:r>
            <a:r>
              <a:rPr lang="en-GB" altLang="en-US" sz="1350" dirty="0"/>
              <a:t>;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41AFD65-0CB2-4D82-BFF7-27495E2DCBF0}"/>
              </a:ext>
            </a:extLst>
          </p:cNvPr>
          <p:cNvSpPr/>
          <p:nvPr/>
        </p:nvSpPr>
        <p:spPr>
          <a:xfrm>
            <a:off x="3649737" y="3378418"/>
            <a:ext cx="2731715" cy="724486"/>
          </a:xfrm>
          <a:custGeom>
            <a:avLst/>
            <a:gdLst>
              <a:gd name="connsiteX0" fmla="*/ 259533 w 2731715"/>
              <a:gd name="connsiteY0" fmla="*/ 556019 h 724486"/>
              <a:gd name="connsiteX1" fmla="*/ 544758 w 2731715"/>
              <a:gd name="connsiteY1" fmla="*/ 581186 h 724486"/>
              <a:gd name="connsiteX2" fmla="*/ 1417213 w 2731715"/>
              <a:gd name="connsiteY2" fmla="*/ 639909 h 724486"/>
              <a:gd name="connsiteX3" fmla="*/ 2105111 w 2731715"/>
              <a:gd name="connsiteY3" fmla="*/ 631520 h 724486"/>
              <a:gd name="connsiteX4" fmla="*/ 2566505 w 2731715"/>
              <a:gd name="connsiteY4" fmla="*/ 723799 h 724486"/>
              <a:gd name="connsiteX5" fmla="*/ 2600061 w 2731715"/>
              <a:gd name="connsiteY5" fmla="*/ 665076 h 724486"/>
              <a:gd name="connsiteX6" fmla="*/ 2692340 w 2731715"/>
              <a:gd name="connsiteY6" fmla="*/ 514074 h 724486"/>
              <a:gd name="connsiteX7" fmla="*/ 1878608 w 2731715"/>
              <a:gd name="connsiteY7" fmla="*/ 405017 h 724486"/>
              <a:gd name="connsiteX8" fmla="*/ 2272891 w 2731715"/>
              <a:gd name="connsiteY8" fmla="*/ 371461 h 724486"/>
              <a:gd name="connsiteX9" fmla="*/ 2616839 w 2731715"/>
              <a:gd name="connsiteY9" fmla="*/ 287571 h 724486"/>
              <a:gd name="connsiteX10" fmla="*/ 2432281 w 2731715"/>
              <a:gd name="connsiteY10" fmla="*/ 287571 h 724486"/>
              <a:gd name="connsiteX11" fmla="*/ 2037999 w 2731715"/>
              <a:gd name="connsiteY11" fmla="*/ 287571 h 724486"/>
              <a:gd name="connsiteX12" fmla="*/ 1173933 w 2731715"/>
              <a:gd name="connsiteY12" fmla="*/ 212070 h 724486"/>
              <a:gd name="connsiteX13" fmla="*/ 603481 w 2731715"/>
              <a:gd name="connsiteY13" fmla="*/ 153347 h 724486"/>
              <a:gd name="connsiteX14" fmla="*/ 116920 w 2731715"/>
              <a:gd name="connsiteY14" fmla="*/ 61068 h 724486"/>
              <a:gd name="connsiteX15" fmla="*/ 7863 w 2731715"/>
              <a:gd name="connsiteY15" fmla="*/ 35901 h 724486"/>
              <a:gd name="connsiteX16" fmla="*/ 259533 w 2731715"/>
              <a:gd name="connsiteY16" fmla="*/ 556019 h 72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1715" h="724486">
                <a:moveTo>
                  <a:pt x="259533" y="556019"/>
                </a:moveTo>
                <a:cubicBezTo>
                  <a:pt x="349015" y="646900"/>
                  <a:pt x="544758" y="581186"/>
                  <a:pt x="544758" y="581186"/>
                </a:cubicBezTo>
                <a:cubicBezTo>
                  <a:pt x="737705" y="595168"/>
                  <a:pt x="1157154" y="631520"/>
                  <a:pt x="1417213" y="639909"/>
                </a:cubicBezTo>
                <a:cubicBezTo>
                  <a:pt x="1677272" y="648298"/>
                  <a:pt x="1913562" y="617538"/>
                  <a:pt x="2105111" y="631520"/>
                </a:cubicBezTo>
                <a:cubicBezTo>
                  <a:pt x="2296660" y="645502"/>
                  <a:pt x="2484013" y="718206"/>
                  <a:pt x="2566505" y="723799"/>
                </a:cubicBezTo>
                <a:cubicBezTo>
                  <a:pt x="2648997" y="729392"/>
                  <a:pt x="2579089" y="700030"/>
                  <a:pt x="2600061" y="665076"/>
                </a:cubicBezTo>
                <a:cubicBezTo>
                  <a:pt x="2621034" y="630122"/>
                  <a:pt x="2812582" y="557417"/>
                  <a:pt x="2692340" y="514074"/>
                </a:cubicBezTo>
                <a:cubicBezTo>
                  <a:pt x="2572098" y="470731"/>
                  <a:pt x="1948516" y="428786"/>
                  <a:pt x="1878608" y="405017"/>
                </a:cubicBezTo>
                <a:cubicBezTo>
                  <a:pt x="1808700" y="381248"/>
                  <a:pt x="2149853" y="391035"/>
                  <a:pt x="2272891" y="371461"/>
                </a:cubicBezTo>
                <a:cubicBezTo>
                  <a:pt x="2395929" y="351887"/>
                  <a:pt x="2590274" y="301553"/>
                  <a:pt x="2616839" y="287571"/>
                </a:cubicBezTo>
                <a:cubicBezTo>
                  <a:pt x="2643404" y="273589"/>
                  <a:pt x="2432281" y="287571"/>
                  <a:pt x="2432281" y="287571"/>
                </a:cubicBezTo>
                <a:cubicBezTo>
                  <a:pt x="2335808" y="287571"/>
                  <a:pt x="2247724" y="300154"/>
                  <a:pt x="2037999" y="287571"/>
                </a:cubicBezTo>
                <a:cubicBezTo>
                  <a:pt x="1828274" y="274988"/>
                  <a:pt x="1173933" y="212070"/>
                  <a:pt x="1173933" y="212070"/>
                </a:cubicBezTo>
                <a:cubicBezTo>
                  <a:pt x="934847" y="189699"/>
                  <a:pt x="779650" y="178514"/>
                  <a:pt x="603481" y="153347"/>
                </a:cubicBezTo>
                <a:cubicBezTo>
                  <a:pt x="427312" y="128180"/>
                  <a:pt x="216190" y="80642"/>
                  <a:pt x="116920" y="61068"/>
                </a:cubicBezTo>
                <a:cubicBezTo>
                  <a:pt x="17650" y="41494"/>
                  <a:pt x="-17304" y="-49387"/>
                  <a:pt x="7863" y="35901"/>
                </a:cubicBezTo>
                <a:cubicBezTo>
                  <a:pt x="33030" y="121189"/>
                  <a:pt x="170051" y="465138"/>
                  <a:pt x="259533" y="556019"/>
                </a:cubicBezTo>
                <a:close/>
              </a:path>
            </a:pathLst>
          </a:custGeom>
          <a:solidFill>
            <a:srgbClr val="FFE699">
              <a:alpha val="50196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1B1902-9478-4B2E-B807-6FE665592032}"/>
              </a:ext>
            </a:extLst>
          </p:cNvPr>
          <p:cNvSpPr/>
          <p:nvPr/>
        </p:nvSpPr>
        <p:spPr>
          <a:xfrm>
            <a:off x="3604445" y="3142102"/>
            <a:ext cx="2822338" cy="498796"/>
          </a:xfrm>
          <a:custGeom>
            <a:avLst/>
            <a:gdLst>
              <a:gd name="connsiteX0" fmla="*/ 288047 w 2822338"/>
              <a:gd name="connsiteY0" fmla="*/ 3770 h 498796"/>
              <a:gd name="connsiteX1" fmla="*/ 824942 w 2822338"/>
              <a:gd name="connsiteY1" fmla="*/ 79270 h 498796"/>
              <a:gd name="connsiteX2" fmla="*/ 1370227 w 2822338"/>
              <a:gd name="connsiteY2" fmla="*/ 87659 h 498796"/>
              <a:gd name="connsiteX3" fmla="*/ 1705786 w 2822338"/>
              <a:gd name="connsiteY3" fmla="*/ 137993 h 498796"/>
              <a:gd name="connsiteX4" fmla="*/ 2150403 w 2822338"/>
              <a:gd name="connsiteY4" fmla="*/ 305773 h 498796"/>
              <a:gd name="connsiteX5" fmla="*/ 2519518 w 2822338"/>
              <a:gd name="connsiteY5" fmla="*/ 398052 h 498796"/>
              <a:gd name="connsiteX6" fmla="*/ 2821522 w 2822338"/>
              <a:gd name="connsiteY6" fmla="*/ 473553 h 498796"/>
              <a:gd name="connsiteX7" fmla="*/ 2427239 w 2822338"/>
              <a:gd name="connsiteY7" fmla="*/ 498720 h 498796"/>
              <a:gd name="connsiteX8" fmla="*/ 1831621 w 2822338"/>
              <a:gd name="connsiteY8" fmla="*/ 481942 h 498796"/>
              <a:gd name="connsiteX9" fmla="*/ 1269559 w 2822338"/>
              <a:gd name="connsiteY9" fmla="*/ 465164 h 498796"/>
              <a:gd name="connsiteX10" fmla="*/ 581661 w 2822338"/>
              <a:gd name="connsiteY10" fmla="*/ 364496 h 498796"/>
              <a:gd name="connsiteX11" fmla="*/ 86711 w 2822338"/>
              <a:gd name="connsiteY11" fmla="*/ 255439 h 498796"/>
              <a:gd name="connsiteX12" fmla="*/ 19599 w 2822338"/>
              <a:gd name="connsiteY12" fmla="*/ 213494 h 498796"/>
              <a:gd name="connsiteX13" fmla="*/ 288047 w 2822338"/>
              <a:gd name="connsiteY13" fmla="*/ 3770 h 49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2338" h="498796">
                <a:moveTo>
                  <a:pt x="288047" y="3770"/>
                </a:moveTo>
                <a:cubicBezTo>
                  <a:pt x="422271" y="-18601"/>
                  <a:pt x="644579" y="65289"/>
                  <a:pt x="824942" y="79270"/>
                </a:cubicBezTo>
                <a:cubicBezTo>
                  <a:pt x="1005305" y="93251"/>
                  <a:pt x="1223420" y="77872"/>
                  <a:pt x="1370227" y="87659"/>
                </a:cubicBezTo>
                <a:cubicBezTo>
                  <a:pt x="1517034" y="97446"/>
                  <a:pt x="1575757" y="101641"/>
                  <a:pt x="1705786" y="137993"/>
                </a:cubicBezTo>
                <a:cubicBezTo>
                  <a:pt x="1835815" y="174345"/>
                  <a:pt x="2014781" y="262430"/>
                  <a:pt x="2150403" y="305773"/>
                </a:cubicBezTo>
                <a:cubicBezTo>
                  <a:pt x="2286025" y="349116"/>
                  <a:pt x="2519518" y="398052"/>
                  <a:pt x="2519518" y="398052"/>
                </a:cubicBezTo>
                <a:cubicBezTo>
                  <a:pt x="2631371" y="426015"/>
                  <a:pt x="2836902" y="456775"/>
                  <a:pt x="2821522" y="473553"/>
                </a:cubicBezTo>
                <a:cubicBezTo>
                  <a:pt x="2806142" y="490331"/>
                  <a:pt x="2592222" y="497322"/>
                  <a:pt x="2427239" y="498720"/>
                </a:cubicBezTo>
                <a:cubicBezTo>
                  <a:pt x="2262256" y="500118"/>
                  <a:pt x="1831621" y="481942"/>
                  <a:pt x="1831621" y="481942"/>
                </a:cubicBezTo>
                <a:cubicBezTo>
                  <a:pt x="1638674" y="476349"/>
                  <a:pt x="1477886" y="484738"/>
                  <a:pt x="1269559" y="465164"/>
                </a:cubicBezTo>
                <a:cubicBezTo>
                  <a:pt x="1061232" y="445590"/>
                  <a:pt x="778802" y="399450"/>
                  <a:pt x="581661" y="364496"/>
                </a:cubicBezTo>
                <a:cubicBezTo>
                  <a:pt x="384520" y="329542"/>
                  <a:pt x="180388" y="280606"/>
                  <a:pt x="86711" y="255439"/>
                </a:cubicBezTo>
                <a:cubicBezTo>
                  <a:pt x="-6966" y="230272"/>
                  <a:pt x="-16753" y="255439"/>
                  <a:pt x="19599" y="213494"/>
                </a:cubicBezTo>
                <a:cubicBezTo>
                  <a:pt x="55951" y="171549"/>
                  <a:pt x="153823" y="26141"/>
                  <a:pt x="288047" y="3770"/>
                </a:cubicBezTo>
                <a:close/>
              </a:path>
            </a:pathLst>
          </a:custGeom>
          <a:solidFill>
            <a:srgbClr val="C5E0B4">
              <a:alpha val="50980"/>
            </a:srgb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55AFD94-E46B-4FCF-8034-A8F0DE25B0E0}"/>
              </a:ext>
            </a:extLst>
          </p:cNvPr>
          <p:cNvSpPr/>
          <p:nvPr/>
        </p:nvSpPr>
        <p:spPr>
          <a:xfrm>
            <a:off x="3837717" y="2448328"/>
            <a:ext cx="2916857" cy="1188335"/>
          </a:xfrm>
          <a:custGeom>
            <a:avLst/>
            <a:gdLst>
              <a:gd name="connsiteX0" fmla="*/ 4661 w 2917077"/>
              <a:gd name="connsiteY0" fmla="*/ 633370 h 1174495"/>
              <a:gd name="connsiteX1" fmla="*/ 323442 w 2917077"/>
              <a:gd name="connsiteY1" fmla="*/ 700482 h 1174495"/>
              <a:gd name="connsiteX2" fmla="*/ 768059 w 2917077"/>
              <a:gd name="connsiteY2" fmla="*/ 742426 h 1174495"/>
              <a:gd name="connsiteX3" fmla="*/ 1128786 w 2917077"/>
              <a:gd name="connsiteY3" fmla="*/ 742426 h 1174495"/>
              <a:gd name="connsiteX4" fmla="*/ 1346899 w 2917077"/>
              <a:gd name="connsiteY4" fmla="*/ 750815 h 1174495"/>
              <a:gd name="connsiteX5" fmla="*/ 1900573 w 2917077"/>
              <a:gd name="connsiteY5" fmla="*/ 968929 h 1174495"/>
              <a:gd name="connsiteX6" fmla="*/ 2462635 w 2917077"/>
              <a:gd name="connsiteY6" fmla="*/ 1111542 h 1174495"/>
              <a:gd name="connsiteX7" fmla="*/ 2722694 w 2917077"/>
              <a:gd name="connsiteY7" fmla="*/ 1161876 h 1174495"/>
              <a:gd name="connsiteX8" fmla="*/ 2915641 w 2917077"/>
              <a:gd name="connsiteY8" fmla="*/ 885039 h 1174495"/>
              <a:gd name="connsiteX9" fmla="*/ 2622026 w 2917077"/>
              <a:gd name="connsiteY9" fmla="*/ 750815 h 1174495"/>
              <a:gd name="connsiteX10" fmla="*/ 2001241 w 2917077"/>
              <a:gd name="connsiteY10" fmla="*/ 490757 h 1174495"/>
              <a:gd name="connsiteX11" fmla="*/ 1103619 w 2917077"/>
              <a:gd name="connsiteY11" fmla="*/ 138419 h 1174495"/>
              <a:gd name="connsiteX12" fmla="*/ 667391 w 2917077"/>
              <a:gd name="connsiteY12" fmla="*/ 88085 h 1174495"/>
              <a:gd name="connsiteX13" fmla="*/ 172441 w 2917077"/>
              <a:gd name="connsiteY13" fmla="*/ 29362 h 1174495"/>
              <a:gd name="connsiteX14" fmla="*/ 4661 w 2917077"/>
              <a:gd name="connsiteY14" fmla="*/ 633370 h 1174495"/>
              <a:gd name="connsiteX0" fmla="*/ 4661 w 2917077"/>
              <a:gd name="connsiteY0" fmla="*/ 633370 h 1174495"/>
              <a:gd name="connsiteX1" fmla="*/ 323442 w 2917077"/>
              <a:gd name="connsiteY1" fmla="*/ 700482 h 1174495"/>
              <a:gd name="connsiteX2" fmla="*/ 768059 w 2917077"/>
              <a:gd name="connsiteY2" fmla="*/ 742426 h 1174495"/>
              <a:gd name="connsiteX3" fmla="*/ 1128786 w 2917077"/>
              <a:gd name="connsiteY3" fmla="*/ 742426 h 1174495"/>
              <a:gd name="connsiteX4" fmla="*/ 1422400 w 2917077"/>
              <a:gd name="connsiteY4" fmla="*/ 817927 h 1174495"/>
              <a:gd name="connsiteX5" fmla="*/ 1900573 w 2917077"/>
              <a:gd name="connsiteY5" fmla="*/ 968929 h 1174495"/>
              <a:gd name="connsiteX6" fmla="*/ 2462635 w 2917077"/>
              <a:gd name="connsiteY6" fmla="*/ 1111542 h 1174495"/>
              <a:gd name="connsiteX7" fmla="*/ 2722694 w 2917077"/>
              <a:gd name="connsiteY7" fmla="*/ 1161876 h 1174495"/>
              <a:gd name="connsiteX8" fmla="*/ 2915641 w 2917077"/>
              <a:gd name="connsiteY8" fmla="*/ 885039 h 1174495"/>
              <a:gd name="connsiteX9" fmla="*/ 2622026 w 2917077"/>
              <a:gd name="connsiteY9" fmla="*/ 750815 h 1174495"/>
              <a:gd name="connsiteX10" fmla="*/ 2001241 w 2917077"/>
              <a:gd name="connsiteY10" fmla="*/ 490757 h 1174495"/>
              <a:gd name="connsiteX11" fmla="*/ 1103619 w 2917077"/>
              <a:gd name="connsiteY11" fmla="*/ 138419 h 1174495"/>
              <a:gd name="connsiteX12" fmla="*/ 667391 w 2917077"/>
              <a:gd name="connsiteY12" fmla="*/ 88085 h 1174495"/>
              <a:gd name="connsiteX13" fmla="*/ 172441 w 2917077"/>
              <a:gd name="connsiteY13" fmla="*/ 29362 h 1174495"/>
              <a:gd name="connsiteX14" fmla="*/ 4661 w 2917077"/>
              <a:gd name="connsiteY14" fmla="*/ 633370 h 1174495"/>
              <a:gd name="connsiteX0" fmla="*/ 4661 w 2917077"/>
              <a:gd name="connsiteY0" fmla="*/ 633370 h 1174495"/>
              <a:gd name="connsiteX1" fmla="*/ 323442 w 2917077"/>
              <a:gd name="connsiteY1" fmla="*/ 700482 h 1174495"/>
              <a:gd name="connsiteX2" fmla="*/ 768059 w 2917077"/>
              <a:gd name="connsiteY2" fmla="*/ 742426 h 1174495"/>
              <a:gd name="connsiteX3" fmla="*/ 1128786 w 2917077"/>
              <a:gd name="connsiteY3" fmla="*/ 750815 h 1174495"/>
              <a:gd name="connsiteX4" fmla="*/ 1422400 w 2917077"/>
              <a:gd name="connsiteY4" fmla="*/ 817927 h 1174495"/>
              <a:gd name="connsiteX5" fmla="*/ 1900573 w 2917077"/>
              <a:gd name="connsiteY5" fmla="*/ 968929 h 1174495"/>
              <a:gd name="connsiteX6" fmla="*/ 2462635 w 2917077"/>
              <a:gd name="connsiteY6" fmla="*/ 1111542 h 1174495"/>
              <a:gd name="connsiteX7" fmla="*/ 2722694 w 2917077"/>
              <a:gd name="connsiteY7" fmla="*/ 1161876 h 1174495"/>
              <a:gd name="connsiteX8" fmla="*/ 2915641 w 2917077"/>
              <a:gd name="connsiteY8" fmla="*/ 885039 h 1174495"/>
              <a:gd name="connsiteX9" fmla="*/ 2622026 w 2917077"/>
              <a:gd name="connsiteY9" fmla="*/ 750815 h 1174495"/>
              <a:gd name="connsiteX10" fmla="*/ 2001241 w 2917077"/>
              <a:gd name="connsiteY10" fmla="*/ 490757 h 1174495"/>
              <a:gd name="connsiteX11" fmla="*/ 1103619 w 2917077"/>
              <a:gd name="connsiteY11" fmla="*/ 138419 h 1174495"/>
              <a:gd name="connsiteX12" fmla="*/ 667391 w 2917077"/>
              <a:gd name="connsiteY12" fmla="*/ 88085 h 1174495"/>
              <a:gd name="connsiteX13" fmla="*/ 172441 w 2917077"/>
              <a:gd name="connsiteY13" fmla="*/ 29362 h 1174495"/>
              <a:gd name="connsiteX14" fmla="*/ 4661 w 2917077"/>
              <a:gd name="connsiteY14" fmla="*/ 633370 h 1174495"/>
              <a:gd name="connsiteX0" fmla="*/ 4441 w 2916857"/>
              <a:gd name="connsiteY0" fmla="*/ 647210 h 1188335"/>
              <a:gd name="connsiteX1" fmla="*/ 323222 w 2916857"/>
              <a:gd name="connsiteY1" fmla="*/ 714322 h 1188335"/>
              <a:gd name="connsiteX2" fmla="*/ 767839 w 2916857"/>
              <a:gd name="connsiteY2" fmla="*/ 756266 h 1188335"/>
              <a:gd name="connsiteX3" fmla="*/ 1128566 w 2916857"/>
              <a:gd name="connsiteY3" fmla="*/ 764655 h 1188335"/>
              <a:gd name="connsiteX4" fmla="*/ 1422180 w 2916857"/>
              <a:gd name="connsiteY4" fmla="*/ 831767 h 1188335"/>
              <a:gd name="connsiteX5" fmla="*/ 1900353 w 2916857"/>
              <a:gd name="connsiteY5" fmla="*/ 982769 h 1188335"/>
              <a:gd name="connsiteX6" fmla="*/ 2462415 w 2916857"/>
              <a:gd name="connsiteY6" fmla="*/ 1125382 h 1188335"/>
              <a:gd name="connsiteX7" fmla="*/ 2722474 w 2916857"/>
              <a:gd name="connsiteY7" fmla="*/ 1175716 h 1188335"/>
              <a:gd name="connsiteX8" fmla="*/ 2915421 w 2916857"/>
              <a:gd name="connsiteY8" fmla="*/ 898879 h 1188335"/>
              <a:gd name="connsiteX9" fmla="*/ 2621806 w 2916857"/>
              <a:gd name="connsiteY9" fmla="*/ 764655 h 1188335"/>
              <a:gd name="connsiteX10" fmla="*/ 2001021 w 2916857"/>
              <a:gd name="connsiteY10" fmla="*/ 504597 h 1188335"/>
              <a:gd name="connsiteX11" fmla="*/ 1103399 w 2916857"/>
              <a:gd name="connsiteY11" fmla="*/ 152259 h 1188335"/>
              <a:gd name="connsiteX12" fmla="*/ 650393 w 2916857"/>
              <a:gd name="connsiteY12" fmla="*/ 59980 h 1188335"/>
              <a:gd name="connsiteX13" fmla="*/ 172221 w 2916857"/>
              <a:gd name="connsiteY13" fmla="*/ 43202 h 1188335"/>
              <a:gd name="connsiteX14" fmla="*/ 4441 w 2916857"/>
              <a:gd name="connsiteY14" fmla="*/ 647210 h 118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6857" h="1188335">
                <a:moveTo>
                  <a:pt x="4441" y="647210"/>
                </a:moveTo>
                <a:cubicBezTo>
                  <a:pt x="29608" y="759063"/>
                  <a:pt x="195989" y="696146"/>
                  <a:pt x="323222" y="714322"/>
                </a:cubicBezTo>
                <a:cubicBezTo>
                  <a:pt x="450455" y="732498"/>
                  <a:pt x="633615" y="747877"/>
                  <a:pt x="767839" y="756266"/>
                </a:cubicBezTo>
                <a:cubicBezTo>
                  <a:pt x="902063" y="764655"/>
                  <a:pt x="1019509" y="752072"/>
                  <a:pt x="1128566" y="764655"/>
                </a:cubicBezTo>
                <a:cubicBezTo>
                  <a:pt x="1237623" y="777239"/>
                  <a:pt x="1293549" y="795415"/>
                  <a:pt x="1422180" y="831767"/>
                </a:cubicBezTo>
                <a:cubicBezTo>
                  <a:pt x="1550811" y="868119"/>
                  <a:pt x="1726981" y="933833"/>
                  <a:pt x="1900353" y="982769"/>
                </a:cubicBezTo>
                <a:cubicBezTo>
                  <a:pt x="2073725" y="1031705"/>
                  <a:pt x="2325395" y="1093224"/>
                  <a:pt x="2462415" y="1125382"/>
                </a:cubicBezTo>
                <a:cubicBezTo>
                  <a:pt x="2599435" y="1157540"/>
                  <a:pt x="2646973" y="1213467"/>
                  <a:pt x="2722474" y="1175716"/>
                </a:cubicBezTo>
                <a:cubicBezTo>
                  <a:pt x="2797975" y="1137965"/>
                  <a:pt x="2932199" y="967389"/>
                  <a:pt x="2915421" y="898879"/>
                </a:cubicBezTo>
                <a:cubicBezTo>
                  <a:pt x="2898643" y="830369"/>
                  <a:pt x="2774206" y="830369"/>
                  <a:pt x="2621806" y="764655"/>
                </a:cubicBezTo>
                <a:cubicBezTo>
                  <a:pt x="2469406" y="698941"/>
                  <a:pt x="2254089" y="606663"/>
                  <a:pt x="2001021" y="504597"/>
                </a:cubicBezTo>
                <a:cubicBezTo>
                  <a:pt x="1747953" y="402531"/>
                  <a:pt x="1328504" y="226362"/>
                  <a:pt x="1103399" y="152259"/>
                </a:cubicBezTo>
                <a:cubicBezTo>
                  <a:pt x="878294" y="78156"/>
                  <a:pt x="650393" y="59980"/>
                  <a:pt x="650393" y="59980"/>
                </a:cubicBezTo>
                <a:cubicBezTo>
                  <a:pt x="495197" y="41804"/>
                  <a:pt x="279880" y="-54670"/>
                  <a:pt x="172221" y="43202"/>
                </a:cubicBezTo>
                <a:cubicBezTo>
                  <a:pt x="64562" y="141074"/>
                  <a:pt x="-20726" y="535357"/>
                  <a:pt x="4441" y="647210"/>
                </a:cubicBezTo>
                <a:close/>
              </a:path>
            </a:pathLst>
          </a:custGeom>
          <a:solidFill>
            <a:srgbClr val="8FAADC">
              <a:alpha val="45098"/>
            </a:srgb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4575CD-9AC8-414B-952E-1A145331647E}"/>
              </a:ext>
            </a:extLst>
          </p:cNvPr>
          <p:cNvSpPr/>
          <p:nvPr/>
        </p:nvSpPr>
        <p:spPr>
          <a:xfrm>
            <a:off x="3863055" y="2124317"/>
            <a:ext cx="3259198" cy="1174495"/>
          </a:xfrm>
          <a:custGeom>
            <a:avLst/>
            <a:gdLst>
              <a:gd name="connsiteX0" fmla="*/ 382114 w 3251175"/>
              <a:gd name="connsiteY0" fmla="*/ 73599 h 1202015"/>
              <a:gd name="connsiteX1" fmla="*/ 1028067 w 3251175"/>
              <a:gd name="connsiteY1" fmla="*/ 6487 h 1202015"/>
              <a:gd name="connsiteX2" fmla="*/ 2185747 w 3251175"/>
              <a:gd name="connsiteY2" fmla="*/ 258156 h 1202015"/>
              <a:gd name="connsiteX3" fmla="*/ 2840089 w 3251175"/>
              <a:gd name="connsiteY3" fmla="*/ 543382 h 1202015"/>
              <a:gd name="connsiteX4" fmla="*/ 3251149 w 3251175"/>
              <a:gd name="connsiteY4" fmla="*/ 627272 h 1202015"/>
              <a:gd name="connsiteX5" fmla="*/ 2856867 w 3251175"/>
              <a:gd name="connsiteY5" fmla="*/ 1197723 h 1202015"/>
              <a:gd name="connsiteX6" fmla="*/ 2160580 w 3251175"/>
              <a:gd name="connsiteY6" fmla="*/ 870553 h 1202015"/>
              <a:gd name="connsiteX7" fmla="*/ 1237791 w 3251175"/>
              <a:gd name="connsiteY7" fmla="*/ 534993 h 1202015"/>
              <a:gd name="connsiteX8" fmla="*/ 726063 w 3251175"/>
              <a:gd name="connsiteY8" fmla="*/ 409158 h 1202015"/>
              <a:gd name="connsiteX9" fmla="*/ 247891 w 3251175"/>
              <a:gd name="connsiteY9" fmla="*/ 350435 h 1202015"/>
              <a:gd name="connsiteX10" fmla="*/ 4610 w 3251175"/>
              <a:gd name="connsiteY10" fmla="*/ 333657 h 1202015"/>
              <a:gd name="connsiteX11" fmla="*/ 449226 w 3251175"/>
              <a:gd name="connsiteY11" fmla="*/ 65210 h 1202015"/>
              <a:gd name="connsiteX12" fmla="*/ 382114 w 3251175"/>
              <a:gd name="connsiteY12" fmla="*/ 73599 h 1202015"/>
              <a:gd name="connsiteX0" fmla="*/ 382114 w 3251175"/>
              <a:gd name="connsiteY0" fmla="*/ 73599 h 1202015"/>
              <a:gd name="connsiteX1" fmla="*/ 1028067 w 3251175"/>
              <a:gd name="connsiteY1" fmla="*/ 6487 h 1202015"/>
              <a:gd name="connsiteX2" fmla="*/ 2185747 w 3251175"/>
              <a:gd name="connsiteY2" fmla="*/ 258156 h 1202015"/>
              <a:gd name="connsiteX3" fmla="*/ 2840089 w 3251175"/>
              <a:gd name="connsiteY3" fmla="*/ 509826 h 1202015"/>
              <a:gd name="connsiteX4" fmla="*/ 3251149 w 3251175"/>
              <a:gd name="connsiteY4" fmla="*/ 627272 h 1202015"/>
              <a:gd name="connsiteX5" fmla="*/ 2856867 w 3251175"/>
              <a:gd name="connsiteY5" fmla="*/ 1197723 h 1202015"/>
              <a:gd name="connsiteX6" fmla="*/ 2160580 w 3251175"/>
              <a:gd name="connsiteY6" fmla="*/ 870553 h 1202015"/>
              <a:gd name="connsiteX7" fmla="*/ 1237791 w 3251175"/>
              <a:gd name="connsiteY7" fmla="*/ 534993 h 1202015"/>
              <a:gd name="connsiteX8" fmla="*/ 726063 w 3251175"/>
              <a:gd name="connsiteY8" fmla="*/ 409158 h 1202015"/>
              <a:gd name="connsiteX9" fmla="*/ 247891 w 3251175"/>
              <a:gd name="connsiteY9" fmla="*/ 350435 h 1202015"/>
              <a:gd name="connsiteX10" fmla="*/ 4610 w 3251175"/>
              <a:gd name="connsiteY10" fmla="*/ 333657 h 1202015"/>
              <a:gd name="connsiteX11" fmla="*/ 449226 w 3251175"/>
              <a:gd name="connsiteY11" fmla="*/ 65210 h 1202015"/>
              <a:gd name="connsiteX12" fmla="*/ 382114 w 3251175"/>
              <a:gd name="connsiteY12" fmla="*/ 73599 h 1202015"/>
              <a:gd name="connsiteX0" fmla="*/ 381775 w 3250836"/>
              <a:gd name="connsiteY0" fmla="*/ 73599 h 1202015"/>
              <a:gd name="connsiteX1" fmla="*/ 1027728 w 3250836"/>
              <a:gd name="connsiteY1" fmla="*/ 6487 h 1202015"/>
              <a:gd name="connsiteX2" fmla="*/ 2185408 w 3250836"/>
              <a:gd name="connsiteY2" fmla="*/ 258156 h 1202015"/>
              <a:gd name="connsiteX3" fmla="*/ 2839750 w 3250836"/>
              <a:gd name="connsiteY3" fmla="*/ 509826 h 1202015"/>
              <a:gd name="connsiteX4" fmla="*/ 3250810 w 3250836"/>
              <a:gd name="connsiteY4" fmla="*/ 627272 h 1202015"/>
              <a:gd name="connsiteX5" fmla="*/ 2856528 w 3250836"/>
              <a:gd name="connsiteY5" fmla="*/ 1197723 h 1202015"/>
              <a:gd name="connsiteX6" fmla="*/ 2160241 w 3250836"/>
              <a:gd name="connsiteY6" fmla="*/ 870553 h 1202015"/>
              <a:gd name="connsiteX7" fmla="*/ 1237452 w 3250836"/>
              <a:gd name="connsiteY7" fmla="*/ 534993 h 1202015"/>
              <a:gd name="connsiteX8" fmla="*/ 633445 w 3250836"/>
              <a:gd name="connsiteY8" fmla="*/ 383991 h 1202015"/>
              <a:gd name="connsiteX9" fmla="*/ 247552 w 3250836"/>
              <a:gd name="connsiteY9" fmla="*/ 350435 h 1202015"/>
              <a:gd name="connsiteX10" fmla="*/ 4271 w 3250836"/>
              <a:gd name="connsiteY10" fmla="*/ 333657 h 1202015"/>
              <a:gd name="connsiteX11" fmla="*/ 448887 w 3250836"/>
              <a:gd name="connsiteY11" fmla="*/ 65210 h 1202015"/>
              <a:gd name="connsiteX12" fmla="*/ 381775 w 3250836"/>
              <a:gd name="connsiteY12" fmla="*/ 73599 h 1202015"/>
              <a:gd name="connsiteX0" fmla="*/ 381775 w 3234060"/>
              <a:gd name="connsiteY0" fmla="*/ 73599 h 1200348"/>
              <a:gd name="connsiteX1" fmla="*/ 1027728 w 3234060"/>
              <a:gd name="connsiteY1" fmla="*/ 6487 h 1200348"/>
              <a:gd name="connsiteX2" fmla="*/ 2185408 w 3234060"/>
              <a:gd name="connsiteY2" fmla="*/ 258156 h 1200348"/>
              <a:gd name="connsiteX3" fmla="*/ 2839750 w 3234060"/>
              <a:gd name="connsiteY3" fmla="*/ 509826 h 1200348"/>
              <a:gd name="connsiteX4" fmla="*/ 3234032 w 3234060"/>
              <a:gd name="connsiteY4" fmla="*/ 685995 h 1200348"/>
              <a:gd name="connsiteX5" fmla="*/ 2856528 w 3234060"/>
              <a:gd name="connsiteY5" fmla="*/ 1197723 h 1200348"/>
              <a:gd name="connsiteX6" fmla="*/ 2160241 w 3234060"/>
              <a:gd name="connsiteY6" fmla="*/ 870553 h 1200348"/>
              <a:gd name="connsiteX7" fmla="*/ 1237452 w 3234060"/>
              <a:gd name="connsiteY7" fmla="*/ 534993 h 1200348"/>
              <a:gd name="connsiteX8" fmla="*/ 633445 w 3234060"/>
              <a:gd name="connsiteY8" fmla="*/ 383991 h 1200348"/>
              <a:gd name="connsiteX9" fmla="*/ 247552 w 3234060"/>
              <a:gd name="connsiteY9" fmla="*/ 350435 h 1200348"/>
              <a:gd name="connsiteX10" fmla="*/ 4271 w 3234060"/>
              <a:gd name="connsiteY10" fmla="*/ 333657 h 1200348"/>
              <a:gd name="connsiteX11" fmla="*/ 448887 w 3234060"/>
              <a:gd name="connsiteY11" fmla="*/ 65210 h 1200348"/>
              <a:gd name="connsiteX12" fmla="*/ 381775 w 3234060"/>
              <a:gd name="connsiteY12" fmla="*/ 73599 h 1200348"/>
              <a:gd name="connsiteX0" fmla="*/ 381775 w 3234587"/>
              <a:gd name="connsiteY0" fmla="*/ 73599 h 1175400"/>
              <a:gd name="connsiteX1" fmla="*/ 1027728 w 3234587"/>
              <a:gd name="connsiteY1" fmla="*/ 6487 h 1175400"/>
              <a:gd name="connsiteX2" fmla="*/ 2185408 w 3234587"/>
              <a:gd name="connsiteY2" fmla="*/ 258156 h 1175400"/>
              <a:gd name="connsiteX3" fmla="*/ 2839750 w 3234587"/>
              <a:gd name="connsiteY3" fmla="*/ 509826 h 1175400"/>
              <a:gd name="connsiteX4" fmla="*/ 3234032 w 3234587"/>
              <a:gd name="connsiteY4" fmla="*/ 685995 h 1175400"/>
              <a:gd name="connsiteX5" fmla="*/ 2906862 w 3234587"/>
              <a:gd name="connsiteY5" fmla="*/ 1172556 h 1175400"/>
              <a:gd name="connsiteX6" fmla="*/ 2160241 w 3234587"/>
              <a:gd name="connsiteY6" fmla="*/ 870553 h 1175400"/>
              <a:gd name="connsiteX7" fmla="*/ 1237452 w 3234587"/>
              <a:gd name="connsiteY7" fmla="*/ 534993 h 1175400"/>
              <a:gd name="connsiteX8" fmla="*/ 633445 w 3234587"/>
              <a:gd name="connsiteY8" fmla="*/ 383991 h 1175400"/>
              <a:gd name="connsiteX9" fmla="*/ 247552 w 3234587"/>
              <a:gd name="connsiteY9" fmla="*/ 350435 h 1175400"/>
              <a:gd name="connsiteX10" fmla="*/ 4271 w 3234587"/>
              <a:gd name="connsiteY10" fmla="*/ 333657 h 1175400"/>
              <a:gd name="connsiteX11" fmla="*/ 448887 w 3234587"/>
              <a:gd name="connsiteY11" fmla="*/ 65210 h 1175400"/>
              <a:gd name="connsiteX12" fmla="*/ 381775 w 3234587"/>
              <a:gd name="connsiteY12" fmla="*/ 73599 h 1175400"/>
              <a:gd name="connsiteX0" fmla="*/ 381775 w 3234417"/>
              <a:gd name="connsiteY0" fmla="*/ 73599 h 1200368"/>
              <a:gd name="connsiteX1" fmla="*/ 1027728 w 3234417"/>
              <a:gd name="connsiteY1" fmla="*/ 6487 h 1200368"/>
              <a:gd name="connsiteX2" fmla="*/ 2185408 w 3234417"/>
              <a:gd name="connsiteY2" fmla="*/ 258156 h 1200368"/>
              <a:gd name="connsiteX3" fmla="*/ 2839750 w 3234417"/>
              <a:gd name="connsiteY3" fmla="*/ 509826 h 1200368"/>
              <a:gd name="connsiteX4" fmla="*/ 3234032 w 3234417"/>
              <a:gd name="connsiteY4" fmla="*/ 685995 h 1200368"/>
              <a:gd name="connsiteX5" fmla="*/ 2906862 w 3234417"/>
              <a:gd name="connsiteY5" fmla="*/ 1172556 h 1200368"/>
              <a:gd name="connsiteX6" fmla="*/ 2160241 w 3234417"/>
              <a:gd name="connsiteY6" fmla="*/ 870553 h 1200368"/>
              <a:gd name="connsiteX7" fmla="*/ 1237452 w 3234417"/>
              <a:gd name="connsiteY7" fmla="*/ 534993 h 1200368"/>
              <a:gd name="connsiteX8" fmla="*/ 633445 w 3234417"/>
              <a:gd name="connsiteY8" fmla="*/ 383991 h 1200368"/>
              <a:gd name="connsiteX9" fmla="*/ 247552 w 3234417"/>
              <a:gd name="connsiteY9" fmla="*/ 350435 h 1200368"/>
              <a:gd name="connsiteX10" fmla="*/ 4271 w 3234417"/>
              <a:gd name="connsiteY10" fmla="*/ 333657 h 1200368"/>
              <a:gd name="connsiteX11" fmla="*/ 448887 w 3234417"/>
              <a:gd name="connsiteY11" fmla="*/ 65210 h 1200368"/>
              <a:gd name="connsiteX12" fmla="*/ 381775 w 3234417"/>
              <a:gd name="connsiteY12" fmla="*/ 73599 h 120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34417" h="1200368">
                <a:moveTo>
                  <a:pt x="381775" y="73599"/>
                </a:moveTo>
                <a:cubicBezTo>
                  <a:pt x="478248" y="63812"/>
                  <a:pt x="727123" y="-24273"/>
                  <a:pt x="1027728" y="6487"/>
                </a:cubicBezTo>
                <a:cubicBezTo>
                  <a:pt x="1328334" y="37246"/>
                  <a:pt x="1883404" y="174266"/>
                  <a:pt x="2185408" y="258156"/>
                </a:cubicBezTo>
                <a:cubicBezTo>
                  <a:pt x="2487412" y="342046"/>
                  <a:pt x="2664979" y="438520"/>
                  <a:pt x="2839750" y="509826"/>
                </a:cubicBezTo>
                <a:cubicBezTo>
                  <a:pt x="3014521" y="581132"/>
                  <a:pt x="3222847" y="575540"/>
                  <a:pt x="3234032" y="685995"/>
                </a:cubicBezTo>
                <a:cubicBezTo>
                  <a:pt x="3245217" y="796450"/>
                  <a:pt x="3010327" y="1049518"/>
                  <a:pt x="2906862" y="1172556"/>
                </a:cubicBezTo>
                <a:cubicBezTo>
                  <a:pt x="2803397" y="1295594"/>
                  <a:pt x="2438476" y="976813"/>
                  <a:pt x="2160241" y="870553"/>
                </a:cubicBezTo>
                <a:cubicBezTo>
                  <a:pt x="1882006" y="764293"/>
                  <a:pt x="1491918" y="616087"/>
                  <a:pt x="1237452" y="534993"/>
                </a:cubicBezTo>
                <a:cubicBezTo>
                  <a:pt x="982986" y="453899"/>
                  <a:pt x="798428" y="414751"/>
                  <a:pt x="633445" y="383991"/>
                </a:cubicBezTo>
                <a:cubicBezTo>
                  <a:pt x="468462" y="353231"/>
                  <a:pt x="352414" y="358824"/>
                  <a:pt x="247552" y="350435"/>
                </a:cubicBezTo>
                <a:cubicBezTo>
                  <a:pt x="142690" y="342046"/>
                  <a:pt x="-29285" y="381194"/>
                  <a:pt x="4271" y="333657"/>
                </a:cubicBezTo>
                <a:cubicBezTo>
                  <a:pt x="37827" y="286120"/>
                  <a:pt x="378979" y="105757"/>
                  <a:pt x="448887" y="65210"/>
                </a:cubicBezTo>
                <a:cubicBezTo>
                  <a:pt x="518795" y="24663"/>
                  <a:pt x="285302" y="83386"/>
                  <a:pt x="381775" y="73599"/>
                </a:cubicBezTo>
                <a:close/>
              </a:path>
            </a:pathLst>
          </a:custGeom>
          <a:solidFill>
            <a:srgbClr val="7030A0">
              <a:alpha val="52157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33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197"/>
            <a:ext cx="6172200" cy="668780"/>
          </a:xfrm>
        </p:spPr>
        <p:txBody>
          <a:bodyPr/>
          <a:lstStyle/>
          <a:p>
            <a:r>
              <a:rPr lang="en-GB" dirty="0"/>
              <a:t>Brachialis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64" y="73904"/>
            <a:ext cx="4340071" cy="1436237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30" y="1395496"/>
            <a:ext cx="4479770" cy="33614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6194" y="4866501"/>
            <a:ext cx="30860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J </a:t>
            </a:r>
            <a:r>
              <a:rPr lang="en-US" sz="1350" dirty="0">
                <a:solidFill>
                  <a:schemeClr val="bg1"/>
                </a:solidFill>
              </a:rPr>
              <a:t>Bone Joint </a:t>
            </a:r>
            <a:r>
              <a:rPr lang="en-US" sz="1350" dirty="0" err="1">
                <a:solidFill>
                  <a:schemeClr val="bg1"/>
                </a:solidFill>
              </a:rPr>
              <a:t>Surg</a:t>
            </a:r>
            <a:r>
              <a:rPr lang="en-US" sz="1350" dirty="0">
                <a:solidFill>
                  <a:schemeClr val="bg1"/>
                </a:solidFill>
              </a:rPr>
              <a:t> Am. 2007;89:1293-7</a:t>
            </a:r>
          </a:p>
        </p:txBody>
      </p:sp>
    </p:spTree>
    <p:extLst>
      <p:ext uri="{BB962C8B-B14F-4D97-AF65-F5344CB8AC3E}">
        <p14:creationId xmlns:p14="http://schemas.microsoft.com/office/powerpoint/2010/main" val="53710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/>
              <a:t>Nerves</a:t>
            </a:r>
          </a:p>
          <a:p>
            <a:pPr lvl="1"/>
            <a:r>
              <a:rPr lang="en-GB" dirty="0"/>
              <a:t>Ulna nerve</a:t>
            </a:r>
          </a:p>
          <a:p>
            <a:pPr lvl="1"/>
            <a:r>
              <a:rPr lang="en-GB" dirty="0"/>
              <a:t>Medial antebrachial cutaneous nerve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5B794-CABD-4B1A-929F-1930ABC47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55" y="735556"/>
            <a:ext cx="5274345" cy="401787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886F84C-6852-4296-A930-F4A418E1C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293" y="4869656"/>
            <a:ext cx="5143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350" dirty="0">
                <a:solidFill>
                  <a:schemeClr val="bg1"/>
                </a:solidFill>
              </a:rPr>
              <a:t>Clin ortho and related research; (370), January 2000, pp 19-33</a:t>
            </a:r>
            <a:r>
              <a:rPr lang="en-GB" altLang="en-US" sz="1350" dirty="0"/>
              <a:t>;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964C46F-1E32-48F7-9D1D-141711E7FE91}"/>
              </a:ext>
            </a:extLst>
          </p:cNvPr>
          <p:cNvSpPr/>
          <p:nvPr/>
        </p:nvSpPr>
        <p:spPr>
          <a:xfrm>
            <a:off x="3604445" y="3142102"/>
            <a:ext cx="2822338" cy="498796"/>
          </a:xfrm>
          <a:custGeom>
            <a:avLst/>
            <a:gdLst>
              <a:gd name="connsiteX0" fmla="*/ 288047 w 2822338"/>
              <a:gd name="connsiteY0" fmla="*/ 3770 h 498796"/>
              <a:gd name="connsiteX1" fmla="*/ 824942 w 2822338"/>
              <a:gd name="connsiteY1" fmla="*/ 79270 h 498796"/>
              <a:gd name="connsiteX2" fmla="*/ 1370227 w 2822338"/>
              <a:gd name="connsiteY2" fmla="*/ 87659 h 498796"/>
              <a:gd name="connsiteX3" fmla="*/ 1705786 w 2822338"/>
              <a:gd name="connsiteY3" fmla="*/ 137993 h 498796"/>
              <a:gd name="connsiteX4" fmla="*/ 2150403 w 2822338"/>
              <a:gd name="connsiteY4" fmla="*/ 305773 h 498796"/>
              <a:gd name="connsiteX5" fmla="*/ 2519518 w 2822338"/>
              <a:gd name="connsiteY5" fmla="*/ 398052 h 498796"/>
              <a:gd name="connsiteX6" fmla="*/ 2821522 w 2822338"/>
              <a:gd name="connsiteY6" fmla="*/ 473553 h 498796"/>
              <a:gd name="connsiteX7" fmla="*/ 2427239 w 2822338"/>
              <a:gd name="connsiteY7" fmla="*/ 498720 h 498796"/>
              <a:gd name="connsiteX8" fmla="*/ 1831621 w 2822338"/>
              <a:gd name="connsiteY8" fmla="*/ 481942 h 498796"/>
              <a:gd name="connsiteX9" fmla="*/ 1269559 w 2822338"/>
              <a:gd name="connsiteY9" fmla="*/ 465164 h 498796"/>
              <a:gd name="connsiteX10" fmla="*/ 581661 w 2822338"/>
              <a:gd name="connsiteY10" fmla="*/ 364496 h 498796"/>
              <a:gd name="connsiteX11" fmla="*/ 86711 w 2822338"/>
              <a:gd name="connsiteY11" fmla="*/ 255439 h 498796"/>
              <a:gd name="connsiteX12" fmla="*/ 19599 w 2822338"/>
              <a:gd name="connsiteY12" fmla="*/ 213494 h 498796"/>
              <a:gd name="connsiteX13" fmla="*/ 288047 w 2822338"/>
              <a:gd name="connsiteY13" fmla="*/ 3770 h 49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2338" h="498796">
                <a:moveTo>
                  <a:pt x="288047" y="3770"/>
                </a:moveTo>
                <a:cubicBezTo>
                  <a:pt x="422271" y="-18601"/>
                  <a:pt x="644579" y="65289"/>
                  <a:pt x="824942" y="79270"/>
                </a:cubicBezTo>
                <a:cubicBezTo>
                  <a:pt x="1005305" y="93251"/>
                  <a:pt x="1223420" y="77872"/>
                  <a:pt x="1370227" y="87659"/>
                </a:cubicBezTo>
                <a:cubicBezTo>
                  <a:pt x="1517034" y="97446"/>
                  <a:pt x="1575757" y="101641"/>
                  <a:pt x="1705786" y="137993"/>
                </a:cubicBezTo>
                <a:cubicBezTo>
                  <a:pt x="1835815" y="174345"/>
                  <a:pt x="2014781" y="262430"/>
                  <a:pt x="2150403" y="305773"/>
                </a:cubicBezTo>
                <a:cubicBezTo>
                  <a:pt x="2286025" y="349116"/>
                  <a:pt x="2519518" y="398052"/>
                  <a:pt x="2519518" y="398052"/>
                </a:cubicBezTo>
                <a:cubicBezTo>
                  <a:pt x="2631371" y="426015"/>
                  <a:pt x="2836902" y="456775"/>
                  <a:pt x="2821522" y="473553"/>
                </a:cubicBezTo>
                <a:cubicBezTo>
                  <a:pt x="2806142" y="490331"/>
                  <a:pt x="2592222" y="497322"/>
                  <a:pt x="2427239" y="498720"/>
                </a:cubicBezTo>
                <a:cubicBezTo>
                  <a:pt x="2262256" y="500118"/>
                  <a:pt x="1831621" y="481942"/>
                  <a:pt x="1831621" y="481942"/>
                </a:cubicBezTo>
                <a:cubicBezTo>
                  <a:pt x="1638674" y="476349"/>
                  <a:pt x="1477886" y="484738"/>
                  <a:pt x="1269559" y="465164"/>
                </a:cubicBezTo>
                <a:cubicBezTo>
                  <a:pt x="1061232" y="445590"/>
                  <a:pt x="778802" y="399450"/>
                  <a:pt x="581661" y="364496"/>
                </a:cubicBezTo>
                <a:cubicBezTo>
                  <a:pt x="384520" y="329542"/>
                  <a:pt x="180388" y="280606"/>
                  <a:pt x="86711" y="255439"/>
                </a:cubicBezTo>
                <a:cubicBezTo>
                  <a:pt x="-6966" y="230272"/>
                  <a:pt x="-16753" y="255439"/>
                  <a:pt x="19599" y="213494"/>
                </a:cubicBezTo>
                <a:cubicBezTo>
                  <a:pt x="55951" y="171549"/>
                  <a:pt x="153823" y="26141"/>
                  <a:pt x="288047" y="3770"/>
                </a:cubicBezTo>
                <a:close/>
              </a:path>
            </a:pathLst>
          </a:custGeom>
          <a:solidFill>
            <a:srgbClr val="C5E0B4">
              <a:alpha val="50980"/>
            </a:srgb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C6CD8BA-8EC4-409D-90D1-26B2E9768F8E}"/>
              </a:ext>
            </a:extLst>
          </p:cNvPr>
          <p:cNvSpPr/>
          <p:nvPr/>
        </p:nvSpPr>
        <p:spPr>
          <a:xfrm>
            <a:off x="3837717" y="2448328"/>
            <a:ext cx="2916857" cy="1188335"/>
          </a:xfrm>
          <a:custGeom>
            <a:avLst/>
            <a:gdLst>
              <a:gd name="connsiteX0" fmla="*/ 4661 w 2917077"/>
              <a:gd name="connsiteY0" fmla="*/ 633370 h 1174495"/>
              <a:gd name="connsiteX1" fmla="*/ 323442 w 2917077"/>
              <a:gd name="connsiteY1" fmla="*/ 700482 h 1174495"/>
              <a:gd name="connsiteX2" fmla="*/ 768059 w 2917077"/>
              <a:gd name="connsiteY2" fmla="*/ 742426 h 1174495"/>
              <a:gd name="connsiteX3" fmla="*/ 1128786 w 2917077"/>
              <a:gd name="connsiteY3" fmla="*/ 742426 h 1174495"/>
              <a:gd name="connsiteX4" fmla="*/ 1346899 w 2917077"/>
              <a:gd name="connsiteY4" fmla="*/ 750815 h 1174495"/>
              <a:gd name="connsiteX5" fmla="*/ 1900573 w 2917077"/>
              <a:gd name="connsiteY5" fmla="*/ 968929 h 1174495"/>
              <a:gd name="connsiteX6" fmla="*/ 2462635 w 2917077"/>
              <a:gd name="connsiteY6" fmla="*/ 1111542 h 1174495"/>
              <a:gd name="connsiteX7" fmla="*/ 2722694 w 2917077"/>
              <a:gd name="connsiteY7" fmla="*/ 1161876 h 1174495"/>
              <a:gd name="connsiteX8" fmla="*/ 2915641 w 2917077"/>
              <a:gd name="connsiteY8" fmla="*/ 885039 h 1174495"/>
              <a:gd name="connsiteX9" fmla="*/ 2622026 w 2917077"/>
              <a:gd name="connsiteY9" fmla="*/ 750815 h 1174495"/>
              <a:gd name="connsiteX10" fmla="*/ 2001241 w 2917077"/>
              <a:gd name="connsiteY10" fmla="*/ 490757 h 1174495"/>
              <a:gd name="connsiteX11" fmla="*/ 1103619 w 2917077"/>
              <a:gd name="connsiteY11" fmla="*/ 138419 h 1174495"/>
              <a:gd name="connsiteX12" fmla="*/ 667391 w 2917077"/>
              <a:gd name="connsiteY12" fmla="*/ 88085 h 1174495"/>
              <a:gd name="connsiteX13" fmla="*/ 172441 w 2917077"/>
              <a:gd name="connsiteY13" fmla="*/ 29362 h 1174495"/>
              <a:gd name="connsiteX14" fmla="*/ 4661 w 2917077"/>
              <a:gd name="connsiteY14" fmla="*/ 633370 h 1174495"/>
              <a:gd name="connsiteX0" fmla="*/ 4661 w 2917077"/>
              <a:gd name="connsiteY0" fmla="*/ 633370 h 1174495"/>
              <a:gd name="connsiteX1" fmla="*/ 323442 w 2917077"/>
              <a:gd name="connsiteY1" fmla="*/ 700482 h 1174495"/>
              <a:gd name="connsiteX2" fmla="*/ 768059 w 2917077"/>
              <a:gd name="connsiteY2" fmla="*/ 742426 h 1174495"/>
              <a:gd name="connsiteX3" fmla="*/ 1128786 w 2917077"/>
              <a:gd name="connsiteY3" fmla="*/ 742426 h 1174495"/>
              <a:gd name="connsiteX4" fmla="*/ 1422400 w 2917077"/>
              <a:gd name="connsiteY4" fmla="*/ 817927 h 1174495"/>
              <a:gd name="connsiteX5" fmla="*/ 1900573 w 2917077"/>
              <a:gd name="connsiteY5" fmla="*/ 968929 h 1174495"/>
              <a:gd name="connsiteX6" fmla="*/ 2462635 w 2917077"/>
              <a:gd name="connsiteY6" fmla="*/ 1111542 h 1174495"/>
              <a:gd name="connsiteX7" fmla="*/ 2722694 w 2917077"/>
              <a:gd name="connsiteY7" fmla="*/ 1161876 h 1174495"/>
              <a:gd name="connsiteX8" fmla="*/ 2915641 w 2917077"/>
              <a:gd name="connsiteY8" fmla="*/ 885039 h 1174495"/>
              <a:gd name="connsiteX9" fmla="*/ 2622026 w 2917077"/>
              <a:gd name="connsiteY9" fmla="*/ 750815 h 1174495"/>
              <a:gd name="connsiteX10" fmla="*/ 2001241 w 2917077"/>
              <a:gd name="connsiteY10" fmla="*/ 490757 h 1174495"/>
              <a:gd name="connsiteX11" fmla="*/ 1103619 w 2917077"/>
              <a:gd name="connsiteY11" fmla="*/ 138419 h 1174495"/>
              <a:gd name="connsiteX12" fmla="*/ 667391 w 2917077"/>
              <a:gd name="connsiteY12" fmla="*/ 88085 h 1174495"/>
              <a:gd name="connsiteX13" fmla="*/ 172441 w 2917077"/>
              <a:gd name="connsiteY13" fmla="*/ 29362 h 1174495"/>
              <a:gd name="connsiteX14" fmla="*/ 4661 w 2917077"/>
              <a:gd name="connsiteY14" fmla="*/ 633370 h 1174495"/>
              <a:gd name="connsiteX0" fmla="*/ 4661 w 2917077"/>
              <a:gd name="connsiteY0" fmla="*/ 633370 h 1174495"/>
              <a:gd name="connsiteX1" fmla="*/ 323442 w 2917077"/>
              <a:gd name="connsiteY1" fmla="*/ 700482 h 1174495"/>
              <a:gd name="connsiteX2" fmla="*/ 768059 w 2917077"/>
              <a:gd name="connsiteY2" fmla="*/ 742426 h 1174495"/>
              <a:gd name="connsiteX3" fmla="*/ 1128786 w 2917077"/>
              <a:gd name="connsiteY3" fmla="*/ 750815 h 1174495"/>
              <a:gd name="connsiteX4" fmla="*/ 1422400 w 2917077"/>
              <a:gd name="connsiteY4" fmla="*/ 817927 h 1174495"/>
              <a:gd name="connsiteX5" fmla="*/ 1900573 w 2917077"/>
              <a:gd name="connsiteY5" fmla="*/ 968929 h 1174495"/>
              <a:gd name="connsiteX6" fmla="*/ 2462635 w 2917077"/>
              <a:gd name="connsiteY6" fmla="*/ 1111542 h 1174495"/>
              <a:gd name="connsiteX7" fmla="*/ 2722694 w 2917077"/>
              <a:gd name="connsiteY7" fmla="*/ 1161876 h 1174495"/>
              <a:gd name="connsiteX8" fmla="*/ 2915641 w 2917077"/>
              <a:gd name="connsiteY8" fmla="*/ 885039 h 1174495"/>
              <a:gd name="connsiteX9" fmla="*/ 2622026 w 2917077"/>
              <a:gd name="connsiteY9" fmla="*/ 750815 h 1174495"/>
              <a:gd name="connsiteX10" fmla="*/ 2001241 w 2917077"/>
              <a:gd name="connsiteY10" fmla="*/ 490757 h 1174495"/>
              <a:gd name="connsiteX11" fmla="*/ 1103619 w 2917077"/>
              <a:gd name="connsiteY11" fmla="*/ 138419 h 1174495"/>
              <a:gd name="connsiteX12" fmla="*/ 667391 w 2917077"/>
              <a:gd name="connsiteY12" fmla="*/ 88085 h 1174495"/>
              <a:gd name="connsiteX13" fmla="*/ 172441 w 2917077"/>
              <a:gd name="connsiteY13" fmla="*/ 29362 h 1174495"/>
              <a:gd name="connsiteX14" fmla="*/ 4661 w 2917077"/>
              <a:gd name="connsiteY14" fmla="*/ 633370 h 1174495"/>
              <a:gd name="connsiteX0" fmla="*/ 4441 w 2916857"/>
              <a:gd name="connsiteY0" fmla="*/ 647210 h 1188335"/>
              <a:gd name="connsiteX1" fmla="*/ 323222 w 2916857"/>
              <a:gd name="connsiteY1" fmla="*/ 714322 h 1188335"/>
              <a:gd name="connsiteX2" fmla="*/ 767839 w 2916857"/>
              <a:gd name="connsiteY2" fmla="*/ 756266 h 1188335"/>
              <a:gd name="connsiteX3" fmla="*/ 1128566 w 2916857"/>
              <a:gd name="connsiteY3" fmla="*/ 764655 h 1188335"/>
              <a:gd name="connsiteX4" fmla="*/ 1422180 w 2916857"/>
              <a:gd name="connsiteY4" fmla="*/ 831767 h 1188335"/>
              <a:gd name="connsiteX5" fmla="*/ 1900353 w 2916857"/>
              <a:gd name="connsiteY5" fmla="*/ 982769 h 1188335"/>
              <a:gd name="connsiteX6" fmla="*/ 2462415 w 2916857"/>
              <a:gd name="connsiteY6" fmla="*/ 1125382 h 1188335"/>
              <a:gd name="connsiteX7" fmla="*/ 2722474 w 2916857"/>
              <a:gd name="connsiteY7" fmla="*/ 1175716 h 1188335"/>
              <a:gd name="connsiteX8" fmla="*/ 2915421 w 2916857"/>
              <a:gd name="connsiteY8" fmla="*/ 898879 h 1188335"/>
              <a:gd name="connsiteX9" fmla="*/ 2621806 w 2916857"/>
              <a:gd name="connsiteY9" fmla="*/ 764655 h 1188335"/>
              <a:gd name="connsiteX10" fmla="*/ 2001021 w 2916857"/>
              <a:gd name="connsiteY10" fmla="*/ 504597 h 1188335"/>
              <a:gd name="connsiteX11" fmla="*/ 1103399 w 2916857"/>
              <a:gd name="connsiteY11" fmla="*/ 152259 h 1188335"/>
              <a:gd name="connsiteX12" fmla="*/ 650393 w 2916857"/>
              <a:gd name="connsiteY12" fmla="*/ 59980 h 1188335"/>
              <a:gd name="connsiteX13" fmla="*/ 172221 w 2916857"/>
              <a:gd name="connsiteY13" fmla="*/ 43202 h 1188335"/>
              <a:gd name="connsiteX14" fmla="*/ 4441 w 2916857"/>
              <a:gd name="connsiteY14" fmla="*/ 647210 h 118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16857" h="1188335">
                <a:moveTo>
                  <a:pt x="4441" y="647210"/>
                </a:moveTo>
                <a:cubicBezTo>
                  <a:pt x="29608" y="759063"/>
                  <a:pt x="195989" y="696146"/>
                  <a:pt x="323222" y="714322"/>
                </a:cubicBezTo>
                <a:cubicBezTo>
                  <a:pt x="450455" y="732498"/>
                  <a:pt x="633615" y="747877"/>
                  <a:pt x="767839" y="756266"/>
                </a:cubicBezTo>
                <a:cubicBezTo>
                  <a:pt x="902063" y="764655"/>
                  <a:pt x="1019509" y="752072"/>
                  <a:pt x="1128566" y="764655"/>
                </a:cubicBezTo>
                <a:cubicBezTo>
                  <a:pt x="1237623" y="777239"/>
                  <a:pt x="1293549" y="795415"/>
                  <a:pt x="1422180" y="831767"/>
                </a:cubicBezTo>
                <a:cubicBezTo>
                  <a:pt x="1550811" y="868119"/>
                  <a:pt x="1726981" y="933833"/>
                  <a:pt x="1900353" y="982769"/>
                </a:cubicBezTo>
                <a:cubicBezTo>
                  <a:pt x="2073725" y="1031705"/>
                  <a:pt x="2325395" y="1093224"/>
                  <a:pt x="2462415" y="1125382"/>
                </a:cubicBezTo>
                <a:cubicBezTo>
                  <a:pt x="2599435" y="1157540"/>
                  <a:pt x="2646973" y="1213467"/>
                  <a:pt x="2722474" y="1175716"/>
                </a:cubicBezTo>
                <a:cubicBezTo>
                  <a:pt x="2797975" y="1137965"/>
                  <a:pt x="2932199" y="967389"/>
                  <a:pt x="2915421" y="898879"/>
                </a:cubicBezTo>
                <a:cubicBezTo>
                  <a:pt x="2898643" y="830369"/>
                  <a:pt x="2774206" y="830369"/>
                  <a:pt x="2621806" y="764655"/>
                </a:cubicBezTo>
                <a:cubicBezTo>
                  <a:pt x="2469406" y="698941"/>
                  <a:pt x="2254089" y="606663"/>
                  <a:pt x="2001021" y="504597"/>
                </a:cubicBezTo>
                <a:cubicBezTo>
                  <a:pt x="1747953" y="402531"/>
                  <a:pt x="1328504" y="226362"/>
                  <a:pt x="1103399" y="152259"/>
                </a:cubicBezTo>
                <a:cubicBezTo>
                  <a:pt x="878294" y="78156"/>
                  <a:pt x="650393" y="59980"/>
                  <a:pt x="650393" y="59980"/>
                </a:cubicBezTo>
                <a:cubicBezTo>
                  <a:pt x="495197" y="41804"/>
                  <a:pt x="279880" y="-54670"/>
                  <a:pt x="172221" y="43202"/>
                </a:cubicBezTo>
                <a:cubicBezTo>
                  <a:pt x="64562" y="141074"/>
                  <a:pt x="-20726" y="535357"/>
                  <a:pt x="4441" y="647210"/>
                </a:cubicBezTo>
                <a:close/>
              </a:path>
            </a:pathLst>
          </a:custGeom>
          <a:solidFill>
            <a:srgbClr val="8FAADC">
              <a:alpha val="45098"/>
            </a:srgb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0F23311-B7C3-40B0-979B-11004E7C7E07}"/>
              </a:ext>
            </a:extLst>
          </p:cNvPr>
          <p:cNvSpPr/>
          <p:nvPr/>
        </p:nvSpPr>
        <p:spPr>
          <a:xfrm>
            <a:off x="3863055" y="2124317"/>
            <a:ext cx="3259198" cy="1174495"/>
          </a:xfrm>
          <a:custGeom>
            <a:avLst/>
            <a:gdLst>
              <a:gd name="connsiteX0" fmla="*/ 382114 w 3251175"/>
              <a:gd name="connsiteY0" fmla="*/ 73599 h 1202015"/>
              <a:gd name="connsiteX1" fmla="*/ 1028067 w 3251175"/>
              <a:gd name="connsiteY1" fmla="*/ 6487 h 1202015"/>
              <a:gd name="connsiteX2" fmla="*/ 2185747 w 3251175"/>
              <a:gd name="connsiteY2" fmla="*/ 258156 h 1202015"/>
              <a:gd name="connsiteX3" fmla="*/ 2840089 w 3251175"/>
              <a:gd name="connsiteY3" fmla="*/ 543382 h 1202015"/>
              <a:gd name="connsiteX4" fmla="*/ 3251149 w 3251175"/>
              <a:gd name="connsiteY4" fmla="*/ 627272 h 1202015"/>
              <a:gd name="connsiteX5" fmla="*/ 2856867 w 3251175"/>
              <a:gd name="connsiteY5" fmla="*/ 1197723 h 1202015"/>
              <a:gd name="connsiteX6" fmla="*/ 2160580 w 3251175"/>
              <a:gd name="connsiteY6" fmla="*/ 870553 h 1202015"/>
              <a:gd name="connsiteX7" fmla="*/ 1237791 w 3251175"/>
              <a:gd name="connsiteY7" fmla="*/ 534993 h 1202015"/>
              <a:gd name="connsiteX8" fmla="*/ 726063 w 3251175"/>
              <a:gd name="connsiteY8" fmla="*/ 409158 h 1202015"/>
              <a:gd name="connsiteX9" fmla="*/ 247891 w 3251175"/>
              <a:gd name="connsiteY9" fmla="*/ 350435 h 1202015"/>
              <a:gd name="connsiteX10" fmla="*/ 4610 w 3251175"/>
              <a:gd name="connsiteY10" fmla="*/ 333657 h 1202015"/>
              <a:gd name="connsiteX11" fmla="*/ 449226 w 3251175"/>
              <a:gd name="connsiteY11" fmla="*/ 65210 h 1202015"/>
              <a:gd name="connsiteX12" fmla="*/ 382114 w 3251175"/>
              <a:gd name="connsiteY12" fmla="*/ 73599 h 1202015"/>
              <a:gd name="connsiteX0" fmla="*/ 382114 w 3251175"/>
              <a:gd name="connsiteY0" fmla="*/ 73599 h 1202015"/>
              <a:gd name="connsiteX1" fmla="*/ 1028067 w 3251175"/>
              <a:gd name="connsiteY1" fmla="*/ 6487 h 1202015"/>
              <a:gd name="connsiteX2" fmla="*/ 2185747 w 3251175"/>
              <a:gd name="connsiteY2" fmla="*/ 258156 h 1202015"/>
              <a:gd name="connsiteX3" fmla="*/ 2840089 w 3251175"/>
              <a:gd name="connsiteY3" fmla="*/ 509826 h 1202015"/>
              <a:gd name="connsiteX4" fmla="*/ 3251149 w 3251175"/>
              <a:gd name="connsiteY4" fmla="*/ 627272 h 1202015"/>
              <a:gd name="connsiteX5" fmla="*/ 2856867 w 3251175"/>
              <a:gd name="connsiteY5" fmla="*/ 1197723 h 1202015"/>
              <a:gd name="connsiteX6" fmla="*/ 2160580 w 3251175"/>
              <a:gd name="connsiteY6" fmla="*/ 870553 h 1202015"/>
              <a:gd name="connsiteX7" fmla="*/ 1237791 w 3251175"/>
              <a:gd name="connsiteY7" fmla="*/ 534993 h 1202015"/>
              <a:gd name="connsiteX8" fmla="*/ 726063 w 3251175"/>
              <a:gd name="connsiteY8" fmla="*/ 409158 h 1202015"/>
              <a:gd name="connsiteX9" fmla="*/ 247891 w 3251175"/>
              <a:gd name="connsiteY9" fmla="*/ 350435 h 1202015"/>
              <a:gd name="connsiteX10" fmla="*/ 4610 w 3251175"/>
              <a:gd name="connsiteY10" fmla="*/ 333657 h 1202015"/>
              <a:gd name="connsiteX11" fmla="*/ 449226 w 3251175"/>
              <a:gd name="connsiteY11" fmla="*/ 65210 h 1202015"/>
              <a:gd name="connsiteX12" fmla="*/ 382114 w 3251175"/>
              <a:gd name="connsiteY12" fmla="*/ 73599 h 1202015"/>
              <a:gd name="connsiteX0" fmla="*/ 381775 w 3250836"/>
              <a:gd name="connsiteY0" fmla="*/ 73599 h 1202015"/>
              <a:gd name="connsiteX1" fmla="*/ 1027728 w 3250836"/>
              <a:gd name="connsiteY1" fmla="*/ 6487 h 1202015"/>
              <a:gd name="connsiteX2" fmla="*/ 2185408 w 3250836"/>
              <a:gd name="connsiteY2" fmla="*/ 258156 h 1202015"/>
              <a:gd name="connsiteX3" fmla="*/ 2839750 w 3250836"/>
              <a:gd name="connsiteY3" fmla="*/ 509826 h 1202015"/>
              <a:gd name="connsiteX4" fmla="*/ 3250810 w 3250836"/>
              <a:gd name="connsiteY4" fmla="*/ 627272 h 1202015"/>
              <a:gd name="connsiteX5" fmla="*/ 2856528 w 3250836"/>
              <a:gd name="connsiteY5" fmla="*/ 1197723 h 1202015"/>
              <a:gd name="connsiteX6" fmla="*/ 2160241 w 3250836"/>
              <a:gd name="connsiteY6" fmla="*/ 870553 h 1202015"/>
              <a:gd name="connsiteX7" fmla="*/ 1237452 w 3250836"/>
              <a:gd name="connsiteY7" fmla="*/ 534993 h 1202015"/>
              <a:gd name="connsiteX8" fmla="*/ 633445 w 3250836"/>
              <a:gd name="connsiteY8" fmla="*/ 383991 h 1202015"/>
              <a:gd name="connsiteX9" fmla="*/ 247552 w 3250836"/>
              <a:gd name="connsiteY9" fmla="*/ 350435 h 1202015"/>
              <a:gd name="connsiteX10" fmla="*/ 4271 w 3250836"/>
              <a:gd name="connsiteY10" fmla="*/ 333657 h 1202015"/>
              <a:gd name="connsiteX11" fmla="*/ 448887 w 3250836"/>
              <a:gd name="connsiteY11" fmla="*/ 65210 h 1202015"/>
              <a:gd name="connsiteX12" fmla="*/ 381775 w 3250836"/>
              <a:gd name="connsiteY12" fmla="*/ 73599 h 1202015"/>
              <a:gd name="connsiteX0" fmla="*/ 381775 w 3234060"/>
              <a:gd name="connsiteY0" fmla="*/ 73599 h 1200348"/>
              <a:gd name="connsiteX1" fmla="*/ 1027728 w 3234060"/>
              <a:gd name="connsiteY1" fmla="*/ 6487 h 1200348"/>
              <a:gd name="connsiteX2" fmla="*/ 2185408 w 3234060"/>
              <a:gd name="connsiteY2" fmla="*/ 258156 h 1200348"/>
              <a:gd name="connsiteX3" fmla="*/ 2839750 w 3234060"/>
              <a:gd name="connsiteY3" fmla="*/ 509826 h 1200348"/>
              <a:gd name="connsiteX4" fmla="*/ 3234032 w 3234060"/>
              <a:gd name="connsiteY4" fmla="*/ 685995 h 1200348"/>
              <a:gd name="connsiteX5" fmla="*/ 2856528 w 3234060"/>
              <a:gd name="connsiteY5" fmla="*/ 1197723 h 1200348"/>
              <a:gd name="connsiteX6" fmla="*/ 2160241 w 3234060"/>
              <a:gd name="connsiteY6" fmla="*/ 870553 h 1200348"/>
              <a:gd name="connsiteX7" fmla="*/ 1237452 w 3234060"/>
              <a:gd name="connsiteY7" fmla="*/ 534993 h 1200348"/>
              <a:gd name="connsiteX8" fmla="*/ 633445 w 3234060"/>
              <a:gd name="connsiteY8" fmla="*/ 383991 h 1200348"/>
              <a:gd name="connsiteX9" fmla="*/ 247552 w 3234060"/>
              <a:gd name="connsiteY9" fmla="*/ 350435 h 1200348"/>
              <a:gd name="connsiteX10" fmla="*/ 4271 w 3234060"/>
              <a:gd name="connsiteY10" fmla="*/ 333657 h 1200348"/>
              <a:gd name="connsiteX11" fmla="*/ 448887 w 3234060"/>
              <a:gd name="connsiteY11" fmla="*/ 65210 h 1200348"/>
              <a:gd name="connsiteX12" fmla="*/ 381775 w 3234060"/>
              <a:gd name="connsiteY12" fmla="*/ 73599 h 1200348"/>
              <a:gd name="connsiteX0" fmla="*/ 381775 w 3234587"/>
              <a:gd name="connsiteY0" fmla="*/ 73599 h 1175400"/>
              <a:gd name="connsiteX1" fmla="*/ 1027728 w 3234587"/>
              <a:gd name="connsiteY1" fmla="*/ 6487 h 1175400"/>
              <a:gd name="connsiteX2" fmla="*/ 2185408 w 3234587"/>
              <a:gd name="connsiteY2" fmla="*/ 258156 h 1175400"/>
              <a:gd name="connsiteX3" fmla="*/ 2839750 w 3234587"/>
              <a:gd name="connsiteY3" fmla="*/ 509826 h 1175400"/>
              <a:gd name="connsiteX4" fmla="*/ 3234032 w 3234587"/>
              <a:gd name="connsiteY4" fmla="*/ 685995 h 1175400"/>
              <a:gd name="connsiteX5" fmla="*/ 2906862 w 3234587"/>
              <a:gd name="connsiteY5" fmla="*/ 1172556 h 1175400"/>
              <a:gd name="connsiteX6" fmla="*/ 2160241 w 3234587"/>
              <a:gd name="connsiteY6" fmla="*/ 870553 h 1175400"/>
              <a:gd name="connsiteX7" fmla="*/ 1237452 w 3234587"/>
              <a:gd name="connsiteY7" fmla="*/ 534993 h 1175400"/>
              <a:gd name="connsiteX8" fmla="*/ 633445 w 3234587"/>
              <a:gd name="connsiteY8" fmla="*/ 383991 h 1175400"/>
              <a:gd name="connsiteX9" fmla="*/ 247552 w 3234587"/>
              <a:gd name="connsiteY9" fmla="*/ 350435 h 1175400"/>
              <a:gd name="connsiteX10" fmla="*/ 4271 w 3234587"/>
              <a:gd name="connsiteY10" fmla="*/ 333657 h 1175400"/>
              <a:gd name="connsiteX11" fmla="*/ 448887 w 3234587"/>
              <a:gd name="connsiteY11" fmla="*/ 65210 h 1175400"/>
              <a:gd name="connsiteX12" fmla="*/ 381775 w 3234587"/>
              <a:gd name="connsiteY12" fmla="*/ 73599 h 1175400"/>
              <a:gd name="connsiteX0" fmla="*/ 381775 w 3234417"/>
              <a:gd name="connsiteY0" fmla="*/ 73599 h 1200368"/>
              <a:gd name="connsiteX1" fmla="*/ 1027728 w 3234417"/>
              <a:gd name="connsiteY1" fmla="*/ 6487 h 1200368"/>
              <a:gd name="connsiteX2" fmla="*/ 2185408 w 3234417"/>
              <a:gd name="connsiteY2" fmla="*/ 258156 h 1200368"/>
              <a:gd name="connsiteX3" fmla="*/ 2839750 w 3234417"/>
              <a:gd name="connsiteY3" fmla="*/ 509826 h 1200368"/>
              <a:gd name="connsiteX4" fmla="*/ 3234032 w 3234417"/>
              <a:gd name="connsiteY4" fmla="*/ 685995 h 1200368"/>
              <a:gd name="connsiteX5" fmla="*/ 2906862 w 3234417"/>
              <a:gd name="connsiteY5" fmla="*/ 1172556 h 1200368"/>
              <a:gd name="connsiteX6" fmla="*/ 2160241 w 3234417"/>
              <a:gd name="connsiteY6" fmla="*/ 870553 h 1200368"/>
              <a:gd name="connsiteX7" fmla="*/ 1237452 w 3234417"/>
              <a:gd name="connsiteY7" fmla="*/ 534993 h 1200368"/>
              <a:gd name="connsiteX8" fmla="*/ 633445 w 3234417"/>
              <a:gd name="connsiteY8" fmla="*/ 383991 h 1200368"/>
              <a:gd name="connsiteX9" fmla="*/ 247552 w 3234417"/>
              <a:gd name="connsiteY9" fmla="*/ 350435 h 1200368"/>
              <a:gd name="connsiteX10" fmla="*/ 4271 w 3234417"/>
              <a:gd name="connsiteY10" fmla="*/ 333657 h 1200368"/>
              <a:gd name="connsiteX11" fmla="*/ 448887 w 3234417"/>
              <a:gd name="connsiteY11" fmla="*/ 65210 h 1200368"/>
              <a:gd name="connsiteX12" fmla="*/ 381775 w 3234417"/>
              <a:gd name="connsiteY12" fmla="*/ 73599 h 120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34417" h="1200368">
                <a:moveTo>
                  <a:pt x="381775" y="73599"/>
                </a:moveTo>
                <a:cubicBezTo>
                  <a:pt x="478248" y="63812"/>
                  <a:pt x="727123" y="-24273"/>
                  <a:pt x="1027728" y="6487"/>
                </a:cubicBezTo>
                <a:cubicBezTo>
                  <a:pt x="1328334" y="37246"/>
                  <a:pt x="1883404" y="174266"/>
                  <a:pt x="2185408" y="258156"/>
                </a:cubicBezTo>
                <a:cubicBezTo>
                  <a:pt x="2487412" y="342046"/>
                  <a:pt x="2664979" y="438520"/>
                  <a:pt x="2839750" y="509826"/>
                </a:cubicBezTo>
                <a:cubicBezTo>
                  <a:pt x="3014521" y="581132"/>
                  <a:pt x="3222847" y="575540"/>
                  <a:pt x="3234032" y="685995"/>
                </a:cubicBezTo>
                <a:cubicBezTo>
                  <a:pt x="3245217" y="796450"/>
                  <a:pt x="3010327" y="1049518"/>
                  <a:pt x="2906862" y="1172556"/>
                </a:cubicBezTo>
                <a:cubicBezTo>
                  <a:pt x="2803397" y="1295594"/>
                  <a:pt x="2438476" y="976813"/>
                  <a:pt x="2160241" y="870553"/>
                </a:cubicBezTo>
                <a:cubicBezTo>
                  <a:pt x="1882006" y="764293"/>
                  <a:pt x="1491918" y="616087"/>
                  <a:pt x="1237452" y="534993"/>
                </a:cubicBezTo>
                <a:cubicBezTo>
                  <a:pt x="982986" y="453899"/>
                  <a:pt x="798428" y="414751"/>
                  <a:pt x="633445" y="383991"/>
                </a:cubicBezTo>
                <a:cubicBezTo>
                  <a:pt x="468462" y="353231"/>
                  <a:pt x="352414" y="358824"/>
                  <a:pt x="247552" y="350435"/>
                </a:cubicBezTo>
                <a:cubicBezTo>
                  <a:pt x="142690" y="342046"/>
                  <a:pt x="-29285" y="381194"/>
                  <a:pt x="4271" y="333657"/>
                </a:cubicBezTo>
                <a:cubicBezTo>
                  <a:pt x="37827" y="286120"/>
                  <a:pt x="378979" y="105757"/>
                  <a:pt x="448887" y="65210"/>
                </a:cubicBezTo>
                <a:cubicBezTo>
                  <a:pt x="518795" y="24663"/>
                  <a:pt x="285302" y="83386"/>
                  <a:pt x="381775" y="73599"/>
                </a:cubicBezTo>
                <a:close/>
              </a:path>
            </a:pathLst>
          </a:custGeom>
          <a:solidFill>
            <a:srgbClr val="7030A0">
              <a:alpha val="52157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5282981-7583-433B-8702-CD185D2966EE}"/>
              </a:ext>
            </a:extLst>
          </p:cNvPr>
          <p:cNvSpPr/>
          <p:nvPr/>
        </p:nvSpPr>
        <p:spPr>
          <a:xfrm>
            <a:off x="4127383" y="1795244"/>
            <a:ext cx="3540155" cy="1994405"/>
          </a:xfrm>
          <a:custGeom>
            <a:avLst/>
            <a:gdLst>
              <a:gd name="connsiteX0" fmla="*/ 3540155 w 3540155"/>
              <a:gd name="connsiteY0" fmla="*/ 0 h 1994405"/>
              <a:gd name="connsiteX1" fmla="*/ 3271707 w 3540155"/>
              <a:gd name="connsiteY1" fmla="*/ 486562 h 1994405"/>
              <a:gd name="connsiteX2" fmla="*/ 2793534 w 3540155"/>
              <a:gd name="connsiteY2" fmla="*/ 1384184 h 1994405"/>
              <a:gd name="connsiteX3" fmla="*/ 2608977 w 3540155"/>
              <a:gd name="connsiteY3" fmla="*/ 1728132 h 1994405"/>
              <a:gd name="connsiteX4" fmla="*/ 2416030 w 3540155"/>
              <a:gd name="connsiteY4" fmla="*/ 1904301 h 1994405"/>
              <a:gd name="connsiteX5" fmla="*/ 2063692 w 3540155"/>
              <a:gd name="connsiteY5" fmla="*/ 1979802 h 1994405"/>
              <a:gd name="connsiteX6" fmla="*/ 1719744 w 3540155"/>
              <a:gd name="connsiteY6" fmla="*/ 1988191 h 1994405"/>
              <a:gd name="connsiteX7" fmla="*/ 1526797 w 3540155"/>
              <a:gd name="connsiteY7" fmla="*/ 1988191 h 1994405"/>
              <a:gd name="connsiteX8" fmla="*/ 1090569 w 3540155"/>
              <a:gd name="connsiteY8" fmla="*/ 1988191 h 1994405"/>
              <a:gd name="connsiteX9" fmla="*/ 394283 w 3540155"/>
              <a:gd name="connsiteY9" fmla="*/ 1904301 h 1994405"/>
              <a:gd name="connsiteX10" fmla="*/ 0 w 3540155"/>
              <a:gd name="connsiteY10" fmla="*/ 1895912 h 199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0155" h="1994405">
                <a:moveTo>
                  <a:pt x="3540155" y="0"/>
                </a:moveTo>
                <a:cubicBezTo>
                  <a:pt x="3468149" y="127932"/>
                  <a:pt x="3396144" y="255865"/>
                  <a:pt x="3271707" y="486562"/>
                </a:cubicBezTo>
                <a:cubicBezTo>
                  <a:pt x="3147270" y="717259"/>
                  <a:pt x="2793534" y="1384184"/>
                  <a:pt x="2793534" y="1384184"/>
                </a:cubicBezTo>
                <a:cubicBezTo>
                  <a:pt x="2683079" y="1591112"/>
                  <a:pt x="2671894" y="1641446"/>
                  <a:pt x="2608977" y="1728132"/>
                </a:cubicBezTo>
                <a:cubicBezTo>
                  <a:pt x="2546060" y="1814818"/>
                  <a:pt x="2506911" y="1862356"/>
                  <a:pt x="2416030" y="1904301"/>
                </a:cubicBezTo>
                <a:cubicBezTo>
                  <a:pt x="2325149" y="1946246"/>
                  <a:pt x="2179740" y="1965820"/>
                  <a:pt x="2063692" y="1979802"/>
                </a:cubicBezTo>
                <a:cubicBezTo>
                  <a:pt x="1947644" y="1993784"/>
                  <a:pt x="1809226" y="1986793"/>
                  <a:pt x="1719744" y="1988191"/>
                </a:cubicBezTo>
                <a:cubicBezTo>
                  <a:pt x="1630262" y="1989589"/>
                  <a:pt x="1526797" y="1988191"/>
                  <a:pt x="1526797" y="1988191"/>
                </a:cubicBezTo>
                <a:cubicBezTo>
                  <a:pt x="1421935" y="1988191"/>
                  <a:pt x="1279321" y="2002173"/>
                  <a:pt x="1090569" y="1988191"/>
                </a:cubicBezTo>
                <a:cubicBezTo>
                  <a:pt x="901817" y="1974209"/>
                  <a:pt x="576044" y="1919681"/>
                  <a:pt x="394283" y="1904301"/>
                </a:cubicBezTo>
                <a:cubicBezTo>
                  <a:pt x="212521" y="1888921"/>
                  <a:pt x="106260" y="1892416"/>
                  <a:pt x="0" y="1895912"/>
                </a:cubicBezTo>
              </a:path>
            </a:pathLst>
          </a:custGeom>
          <a:solidFill>
            <a:srgbClr val="FFFF00"/>
          </a:solidFill>
          <a:ln w="1079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21CEB53-2F92-478E-928C-B9B8420B7887}"/>
              </a:ext>
            </a:extLst>
          </p:cNvPr>
          <p:cNvSpPr/>
          <p:nvPr/>
        </p:nvSpPr>
        <p:spPr>
          <a:xfrm>
            <a:off x="3649737" y="3378418"/>
            <a:ext cx="2731715" cy="724486"/>
          </a:xfrm>
          <a:custGeom>
            <a:avLst/>
            <a:gdLst>
              <a:gd name="connsiteX0" fmla="*/ 259533 w 2731715"/>
              <a:gd name="connsiteY0" fmla="*/ 556019 h 724486"/>
              <a:gd name="connsiteX1" fmla="*/ 544758 w 2731715"/>
              <a:gd name="connsiteY1" fmla="*/ 581186 h 724486"/>
              <a:gd name="connsiteX2" fmla="*/ 1417213 w 2731715"/>
              <a:gd name="connsiteY2" fmla="*/ 639909 h 724486"/>
              <a:gd name="connsiteX3" fmla="*/ 2105111 w 2731715"/>
              <a:gd name="connsiteY3" fmla="*/ 631520 h 724486"/>
              <a:gd name="connsiteX4" fmla="*/ 2566505 w 2731715"/>
              <a:gd name="connsiteY4" fmla="*/ 723799 h 724486"/>
              <a:gd name="connsiteX5" fmla="*/ 2600061 w 2731715"/>
              <a:gd name="connsiteY5" fmla="*/ 665076 h 724486"/>
              <a:gd name="connsiteX6" fmla="*/ 2692340 w 2731715"/>
              <a:gd name="connsiteY6" fmla="*/ 514074 h 724486"/>
              <a:gd name="connsiteX7" fmla="*/ 1878608 w 2731715"/>
              <a:gd name="connsiteY7" fmla="*/ 405017 h 724486"/>
              <a:gd name="connsiteX8" fmla="*/ 2272891 w 2731715"/>
              <a:gd name="connsiteY8" fmla="*/ 371461 h 724486"/>
              <a:gd name="connsiteX9" fmla="*/ 2616839 w 2731715"/>
              <a:gd name="connsiteY9" fmla="*/ 287571 h 724486"/>
              <a:gd name="connsiteX10" fmla="*/ 2432281 w 2731715"/>
              <a:gd name="connsiteY10" fmla="*/ 287571 h 724486"/>
              <a:gd name="connsiteX11" fmla="*/ 2037999 w 2731715"/>
              <a:gd name="connsiteY11" fmla="*/ 287571 h 724486"/>
              <a:gd name="connsiteX12" fmla="*/ 1173933 w 2731715"/>
              <a:gd name="connsiteY12" fmla="*/ 212070 h 724486"/>
              <a:gd name="connsiteX13" fmla="*/ 603481 w 2731715"/>
              <a:gd name="connsiteY13" fmla="*/ 153347 h 724486"/>
              <a:gd name="connsiteX14" fmla="*/ 116920 w 2731715"/>
              <a:gd name="connsiteY14" fmla="*/ 61068 h 724486"/>
              <a:gd name="connsiteX15" fmla="*/ 7863 w 2731715"/>
              <a:gd name="connsiteY15" fmla="*/ 35901 h 724486"/>
              <a:gd name="connsiteX16" fmla="*/ 259533 w 2731715"/>
              <a:gd name="connsiteY16" fmla="*/ 556019 h 72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1715" h="724486">
                <a:moveTo>
                  <a:pt x="259533" y="556019"/>
                </a:moveTo>
                <a:cubicBezTo>
                  <a:pt x="349015" y="646900"/>
                  <a:pt x="544758" y="581186"/>
                  <a:pt x="544758" y="581186"/>
                </a:cubicBezTo>
                <a:cubicBezTo>
                  <a:pt x="737705" y="595168"/>
                  <a:pt x="1157154" y="631520"/>
                  <a:pt x="1417213" y="639909"/>
                </a:cubicBezTo>
                <a:cubicBezTo>
                  <a:pt x="1677272" y="648298"/>
                  <a:pt x="1913562" y="617538"/>
                  <a:pt x="2105111" y="631520"/>
                </a:cubicBezTo>
                <a:cubicBezTo>
                  <a:pt x="2296660" y="645502"/>
                  <a:pt x="2484013" y="718206"/>
                  <a:pt x="2566505" y="723799"/>
                </a:cubicBezTo>
                <a:cubicBezTo>
                  <a:pt x="2648997" y="729392"/>
                  <a:pt x="2579089" y="700030"/>
                  <a:pt x="2600061" y="665076"/>
                </a:cubicBezTo>
                <a:cubicBezTo>
                  <a:pt x="2621034" y="630122"/>
                  <a:pt x="2812582" y="557417"/>
                  <a:pt x="2692340" y="514074"/>
                </a:cubicBezTo>
                <a:cubicBezTo>
                  <a:pt x="2572098" y="470731"/>
                  <a:pt x="1948516" y="428786"/>
                  <a:pt x="1878608" y="405017"/>
                </a:cubicBezTo>
                <a:cubicBezTo>
                  <a:pt x="1808700" y="381248"/>
                  <a:pt x="2149853" y="391035"/>
                  <a:pt x="2272891" y="371461"/>
                </a:cubicBezTo>
                <a:cubicBezTo>
                  <a:pt x="2395929" y="351887"/>
                  <a:pt x="2590274" y="301553"/>
                  <a:pt x="2616839" y="287571"/>
                </a:cubicBezTo>
                <a:cubicBezTo>
                  <a:pt x="2643404" y="273589"/>
                  <a:pt x="2432281" y="287571"/>
                  <a:pt x="2432281" y="287571"/>
                </a:cubicBezTo>
                <a:cubicBezTo>
                  <a:pt x="2335808" y="287571"/>
                  <a:pt x="2247724" y="300154"/>
                  <a:pt x="2037999" y="287571"/>
                </a:cubicBezTo>
                <a:cubicBezTo>
                  <a:pt x="1828274" y="274988"/>
                  <a:pt x="1173933" y="212070"/>
                  <a:pt x="1173933" y="212070"/>
                </a:cubicBezTo>
                <a:cubicBezTo>
                  <a:pt x="934847" y="189699"/>
                  <a:pt x="779650" y="178514"/>
                  <a:pt x="603481" y="153347"/>
                </a:cubicBezTo>
                <a:cubicBezTo>
                  <a:pt x="427312" y="128180"/>
                  <a:pt x="216190" y="80642"/>
                  <a:pt x="116920" y="61068"/>
                </a:cubicBezTo>
                <a:cubicBezTo>
                  <a:pt x="17650" y="41494"/>
                  <a:pt x="-17304" y="-49387"/>
                  <a:pt x="7863" y="35901"/>
                </a:cubicBezTo>
                <a:cubicBezTo>
                  <a:pt x="33030" y="121189"/>
                  <a:pt x="170051" y="465138"/>
                  <a:pt x="259533" y="556019"/>
                </a:cubicBezTo>
                <a:close/>
              </a:path>
            </a:pathLst>
          </a:custGeom>
          <a:solidFill>
            <a:srgbClr val="FFE699">
              <a:alpha val="50196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5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10" y="-1491273"/>
            <a:ext cx="7886700" cy="994172"/>
          </a:xfrm>
        </p:spPr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/>
              <a:t>Nerves</a:t>
            </a:r>
          </a:p>
          <a:p>
            <a:pPr lvl="1"/>
            <a:r>
              <a:rPr lang="en-GB" dirty="0"/>
              <a:t>Ulna nerve</a:t>
            </a:r>
          </a:p>
          <a:p>
            <a:pPr lvl="1"/>
            <a:r>
              <a:rPr lang="en-GB" dirty="0"/>
              <a:t>Medial antebrachial cutaneous nerve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Ligaments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Bones</a:t>
            </a:r>
          </a:p>
        </p:txBody>
      </p:sp>
      <p:pic>
        <p:nvPicPr>
          <p:cNvPr id="12" name="Picture 11" descr="A picture containing indoor, food, table, sitting&#10;&#10;Description automatically generated">
            <a:extLst>
              <a:ext uri="{FF2B5EF4-FFF2-40B4-BE49-F238E27FC236}">
                <a16:creationId xmlns:a16="http://schemas.microsoft.com/office/drawing/2014/main" id="{01276D2A-83AF-44EF-92EC-660617C8F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46" y="435679"/>
            <a:ext cx="5414926" cy="36354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F46DF7-38C1-4AEE-8125-9685FF820F3F}"/>
              </a:ext>
            </a:extLst>
          </p:cNvPr>
          <p:cNvSpPr txBox="1"/>
          <p:nvPr/>
        </p:nvSpPr>
        <p:spPr>
          <a:xfrm>
            <a:off x="2743200" y="4774168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Plast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Aesthet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Surg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2017 Nov;70(11):1582-1588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9F09CD-F61B-4876-9492-97FF16C11870}"/>
              </a:ext>
            </a:extLst>
          </p:cNvPr>
          <p:cNvSpPr/>
          <p:nvPr/>
        </p:nvSpPr>
        <p:spPr>
          <a:xfrm>
            <a:off x="3665220" y="1396052"/>
            <a:ext cx="2735580" cy="1927860"/>
          </a:xfrm>
          <a:custGeom>
            <a:avLst/>
            <a:gdLst>
              <a:gd name="connsiteX0" fmla="*/ 0 w 2735580"/>
              <a:gd name="connsiteY0" fmla="*/ 0 h 1927860"/>
              <a:gd name="connsiteX1" fmla="*/ 762000 w 2735580"/>
              <a:gd name="connsiteY1" fmla="*/ 373380 h 1927860"/>
              <a:gd name="connsiteX2" fmla="*/ 1744980 w 2735580"/>
              <a:gd name="connsiteY2" fmla="*/ 876300 h 1927860"/>
              <a:gd name="connsiteX3" fmla="*/ 2308860 w 2735580"/>
              <a:gd name="connsiteY3" fmla="*/ 1120140 h 1927860"/>
              <a:gd name="connsiteX4" fmla="*/ 2583180 w 2735580"/>
              <a:gd name="connsiteY4" fmla="*/ 1264920 h 1927860"/>
              <a:gd name="connsiteX5" fmla="*/ 2659380 w 2735580"/>
              <a:gd name="connsiteY5" fmla="*/ 1325880 h 1927860"/>
              <a:gd name="connsiteX6" fmla="*/ 2674620 w 2735580"/>
              <a:gd name="connsiteY6" fmla="*/ 1417320 h 1927860"/>
              <a:gd name="connsiteX7" fmla="*/ 2705100 w 2735580"/>
              <a:gd name="connsiteY7" fmla="*/ 1562100 h 1927860"/>
              <a:gd name="connsiteX8" fmla="*/ 2727960 w 2735580"/>
              <a:gd name="connsiteY8" fmla="*/ 1783080 h 1927860"/>
              <a:gd name="connsiteX9" fmla="*/ 2735580 w 2735580"/>
              <a:gd name="connsiteY9" fmla="*/ 1927860 h 192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35580" h="1927860">
                <a:moveTo>
                  <a:pt x="0" y="0"/>
                </a:moveTo>
                <a:lnTo>
                  <a:pt x="762000" y="373380"/>
                </a:lnTo>
                <a:cubicBezTo>
                  <a:pt x="1052830" y="519430"/>
                  <a:pt x="1487170" y="751840"/>
                  <a:pt x="1744980" y="876300"/>
                </a:cubicBezTo>
                <a:cubicBezTo>
                  <a:pt x="2002790" y="1000760"/>
                  <a:pt x="2169160" y="1055370"/>
                  <a:pt x="2308860" y="1120140"/>
                </a:cubicBezTo>
                <a:cubicBezTo>
                  <a:pt x="2448560" y="1184910"/>
                  <a:pt x="2524760" y="1230630"/>
                  <a:pt x="2583180" y="1264920"/>
                </a:cubicBezTo>
                <a:cubicBezTo>
                  <a:pt x="2641600" y="1299210"/>
                  <a:pt x="2644140" y="1300480"/>
                  <a:pt x="2659380" y="1325880"/>
                </a:cubicBezTo>
                <a:cubicBezTo>
                  <a:pt x="2674620" y="1351280"/>
                  <a:pt x="2667000" y="1377950"/>
                  <a:pt x="2674620" y="1417320"/>
                </a:cubicBezTo>
                <a:cubicBezTo>
                  <a:pt x="2682240" y="1456690"/>
                  <a:pt x="2696210" y="1501140"/>
                  <a:pt x="2705100" y="1562100"/>
                </a:cubicBezTo>
                <a:cubicBezTo>
                  <a:pt x="2713990" y="1623060"/>
                  <a:pt x="2722880" y="1722120"/>
                  <a:pt x="2727960" y="1783080"/>
                </a:cubicBezTo>
                <a:cubicBezTo>
                  <a:pt x="2733040" y="1844040"/>
                  <a:pt x="2734310" y="1885950"/>
                  <a:pt x="2735580" y="1927860"/>
                </a:cubicBezTo>
              </a:path>
            </a:pathLst>
          </a:custGeom>
          <a:noFill/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0BF91C1-30AC-476F-9A03-B17CD1A0F23D}"/>
              </a:ext>
            </a:extLst>
          </p:cNvPr>
          <p:cNvSpPr/>
          <p:nvPr/>
        </p:nvSpPr>
        <p:spPr>
          <a:xfrm>
            <a:off x="3665220" y="1372572"/>
            <a:ext cx="4724400" cy="1432560"/>
          </a:xfrm>
          <a:custGeom>
            <a:avLst/>
            <a:gdLst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30880 w 4709160"/>
              <a:gd name="connsiteY7" fmla="*/ 891540 h 1417320"/>
              <a:gd name="connsiteX8" fmla="*/ 3619500 w 4709160"/>
              <a:gd name="connsiteY8" fmla="*/ 975360 h 1417320"/>
              <a:gd name="connsiteX9" fmla="*/ 4709160 w 4709160"/>
              <a:gd name="connsiteY9" fmla="*/ 1417320 h 1417320"/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30880 w 4709160"/>
              <a:gd name="connsiteY7" fmla="*/ 891540 h 1417320"/>
              <a:gd name="connsiteX8" fmla="*/ 3771900 w 4709160"/>
              <a:gd name="connsiteY8" fmla="*/ 1059180 h 1417320"/>
              <a:gd name="connsiteX9" fmla="*/ 4709160 w 4709160"/>
              <a:gd name="connsiteY9" fmla="*/ 1417320 h 1417320"/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15640 w 4709160"/>
              <a:gd name="connsiteY7" fmla="*/ 868680 h 1417320"/>
              <a:gd name="connsiteX8" fmla="*/ 3771900 w 4709160"/>
              <a:gd name="connsiteY8" fmla="*/ 1059180 h 1417320"/>
              <a:gd name="connsiteX9" fmla="*/ 4709160 w 4709160"/>
              <a:gd name="connsiteY9" fmla="*/ 1417320 h 1417320"/>
              <a:gd name="connsiteX0" fmla="*/ 0 w 4693920"/>
              <a:gd name="connsiteY0" fmla="*/ 0 h 1447800"/>
              <a:gd name="connsiteX1" fmla="*/ 449580 w 4693920"/>
              <a:gd name="connsiteY1" fmla="*/ 220980 h 1447800"/>
              <a:gd name="connsiteX2" fmla="*/ 1272540 w 4693920"/>
              <a:gd name="connsiteY2" fmla="*/ 403860 h 1447800"/>
              <a:gd name="connsiteX3" fmla="*/ 1836420 w 4693920"/>
              <a:gd name="connsiteY3" fmla="*/ 586740 h 1447800"/>
              <a:gd name="connsiteX4" fmla="*/ 2232660 w 4693920"/>
              <a:gd name="connsiteY4" fmla="*/ 670560 h 1447800"/>
              <a:gd name="connsiteX5" fmla="*/ 2552700 w 4693920"/>
              <a:gd name="connsiteY5" fmla="*/ 708660 h 1447800"/>
              <a:gd name="connsiteX6" fmla="*/ 2834640 w 4693920"/>
              <a:gd name="connsiteY6" fmla="*/ 723900 h 1447800"/>
              <a:gd name="connsiteX7" fmla="*/ 3215640 w 4693920"/>
              <a:gd name="connsiteY7" fmla="*/ 868680 h 1447800"/>
              <a:gd name="connsiteX8" fmla="*/ 3771900 w 4693920"/>
              <a:gd name="connsiteY8" fmla="*/ 1059180 h 1447800"/>
              <a:gd name="connsiteX9" fmla="*/ 4693920 w 4693920"/>
              <a:gd name="connsiteY9" fmla="*/ 1447800 h 1447800"/>
              <a:gd name="connsiteX0" fmla="*/ 0 w 4724400"/>
              <a:gd name="connsiteY0" fmla="*/ 0 h 1432560"/>
              <a:gd name="connsiteX1" fmla="*/ 449580 w 4724400"/>
              <a:gd name="connsiteY1" fmla="*/ 220980 h 1432560"/>
              <a:gd name="connsiteX2" fmla="*/ 1272540 w 4724400"/>
              <a:gd name="connsiteY2" fmla="*/ 403860 h 1432560"/>
              <a:gd name="connsiteX3" fmla="*/ 1836420 w 4724400"/>
              <a:gd name="connsiteY3" fmla="*/ 586740 h 1432560"/>
              <a:gd name="connsiteX4" fmla="*/ 2232660 w 4724400"/>
              <a:gd name="connsiteY4" fmla="*/ 670560 h 1432560"/>
              <a:gd name="connsiteX5" fmla="*/ 2552700 w 4724400"/>
              <a:gd name="connsiteY5" fmla="*/ 708660 h 1432560"/>
              <a:gd name="connsiteX6" fmla="*/ 2834640 w 4724400"/>
              <a:gd name="connsiteY6" fmla="*/ 723900 h 1432560"/>
              <a:gd name="connsiteX7" fmla="*/ 3215640 w 4724400"/>
              <a:gd name="connsiteY7" fmla="*/ 868680 h 1432560"/>
              <a:gd name="connsiteX8" fmla="*/ 3771900 w 4724400"/>
              <a:gd name="connsiteY8" fmla="*/ 1059180 h 1432560"/>
              <a:gd name="connsiteX9" fmla="*/ 4724400 w 4724400"/>
              <a:gd name="connsiteY9" fmla="*/ 1432560 h 143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4400" h="1432560">
                <a:moveTo>
                  <a:pt x="0" y="0"/>
                </a:moveTo>
                <a:cubicBezTo>
                  <a:pt x="118745" y="76835"/>
                  <a:pt x="237490" y="153670"/>
                  <a:pt x="449580" y="220980"/>
                </a:cubicBezTo>
                <a:cubicBezTo>
                  <a:pt x="661670" y="288290"/>
                  <a:pt x="1041400" y="342900"/>
                  <a:pt x="1272540" y="403860"/>
                </a:cubicBezTo>
                <a:cubicBezTo>
                  <a:pt x="1503680" y="464820"/>
                  <a:pt x="1676400" y="542290"/>
                  <a:pt x="1836420" y="586740"/>
                </a:cubicBezTo>
                <a:cubicBezTo>
                  <a:pt x="1996440" y="631190"/>
                  <a:pt x="2113280" y="650240"/>
                  <a:pt x="2232660" y="670560"/>
                </a:cubicBezTo>
                <a:cubicBezTo>
                  <a:pt x="2352040" y="690880"/>
                  <a:pt x="2452370" y="699770"/>
                  <a:pt x="2552700" y="708660"/>
                </a:cubicBezTo>
                <a:cubicBezTo>
                  <a:pt x="2653030" y="717550"/>
                  <a:pt x="2724150" y="697230"/>
                  <a:pt x="2834640" y="723900"/>
                </a:cubicBezTo>
                <a:cubicBezTo>
                  <a:pt x="2945130" y="750570"/>
                  <a:pt x="3059430" y="812800"/>
                  <a:pt x="3215640" y="868680"/>
                </a:cubicBezTo>
                <a:cubicBezTo>
                  <a:pt x="3371850" y="924560"/>
                  <a:pt x="3525520" y="971550"/>
                  <a:pt x="3771900" y="1059180"/>
                </a:cubicBezTo>
                <a:cubicBezTo>
                  <a:pt x="4018280" y="1146810"/>
                  <a:pt x="4302760" y="1255395"/>
                  <a:pt x="4724400" y="1432560"/>
                </a:cubicBezTo>
              </a:path>
            </a:pathLst>
          </a:custGeom>
          <a:noFill/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food, indoor, piece, sitting&#10;&#10;Description automatically generated">
            <a:extLst>
              <a:ext uri="{FF2B5EF4-FFF2-40B4-BE49-F238E27FC236}">
                <a16:creationId xmlns:a16="http://schemas.microsoft.com/office/drawing/2014/main" id="{56BA6B16-A707-459E-8450-9C34EFD7F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300" y="511642"/>
            <a:ext cx="5420338" cy="35594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576B5E-0EEB-4EBA-A633-69C068D3A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1329352"/>
            <a:ext cx="5462489" cy="17009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3B7B9E6-B69E-4837-ADD5-3F24A61A2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71" y="753547"/>
            <a:ext cx="5310076" cy="3212870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4BBF611-DABB-46A8-886D-51044D7AD8A6}"/>
              </a:ext>
            </a:extLst>
          </p:cNvPr>
          <p:cNvSpPr/>
          <p:nvPr/>
        </p:nvSpPr>
        <p:spPr>
          <a:xfrm>
            <a:off x="3566971" y="1419945"/>
            <a:ext cx="3495040" cy="1979930"/>
          </a:xfrm>
          <a:custGeom>
            <a:avLst/>
            <a:gdLst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30880 w 4709160"/>
              <a:gd name="connsiteY7" fmla="*/ 891540 h 1417320"/>
              <a:gd name="connsiteX8" fmla="*/ 3619500 w 4709160"/>
              <a:gd name="connsiteY8" fmla="*/ 975360 h 1417320"/>
              <a:gd name="connsiteX9" fmla="*/ 4709160 w 4709160"/>
              <a:gd name="connsiteY9" fmla="*/ 1417320 h 1417320"/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30880 w 4709160"/>
              <a:gd name="connsiteY7" fmla="*/ 891540 h 1417320"/>
              <a:gd name="connsiteX8" fmla="*/ 3771900 w 4709160"/>
              <a:gd name="connsiteY8" fmla="*/ 1059180 h 1417320"/>
              <a:gd name="connsiteX9" fmla="*/ 4709160 w 4709160"/>
              <a:gd name="connsiteY9" fmla="*/ 1417320 h 1417320"/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15640 w 4709160"/>
              <a:gd name="connsiteY7" fmla="*/ 868680 h 1417320"/>
              <a:gd name="connsiteX8" fmla="*/ 3771900 w 4709160"/>
              <a:gd name="connsiteY8" fmla="*/ 1059180 h 1417320"/>
              <a:gd name="connsiteX9" fmla="*/ 4709160 w 4709160"/>
              <a:gd name="connsiteY9" fmla="*/ 1417320 h 1417320"/>
              <a:gd name="connsiteX0" fmla="*/ 0 w 4693920"/>
              <a:gd name="connsiteY0" fmla="*/ 0 h 1447800"/>
              <a:gd name="connsiteX1" fmla="*/ 449580 w 4693920"/>
              <a:gd name="connsiteY1" fmla="*/ 220980 h 1447800"/>
              <a:gd name="connsiteX2" fmla="*/ 1272540 w 4693920"/>
              <a:gd name="connsiteY2" fmla="*/ 403860 h 1447800"/>
              <a:gd name="connsiteX3" fmla="*/ 1836420 w 4693920"/>
              <a:gd name="connsiteY3" fmla="*/ 586740 h 1447800"/>
              <a:gd name="connsiteX4" fmla="*/ 2232660 w 4693920"/>
              <a:gd name="connsiteY4" fmla="*/ 670560 h 1447800"/>
              <a:gd name="connsiteX5" fmla="*/ 2552700 w 4693920"/>
              <a:gd name="connsiteY5" fmla="*/ 708660 h 1447800"/>
              <a:gd name="connsiteX6" fmla="*/ 2834640 w 4693920"/>
              <a:gd name="connsiteY6" fmla="*/ 723900 h 1447800"/>
              <a:gd name="connsiteX7" fmla="*/ 3215640 w 4693920"/>
              <a:gd name="connsiteY7" fmla="*/ 868680 h 1447800"/>
              <a:gd name="connsiteX8" fmla="*/ 3771900 w 4693920"/>
              <a:gd name="connsiteY8" fmla="*/ 1059180 h 1447800"/>
              <a:gd name="connsiteX9" fmla="*/ 4693920 w 4693920"/>
              <a:gd name="connsiteY9" fmla="*/ 1447800 h 1447800"/>
              <a:gd name="connsiteX0" fmla="*/ 0 w 4724400"/>
              <a:gd name="connsiteY0" fmla="*/ 0 h 1432560"/>
              <a:gd name="connsiteX1" fmla="*/ 449580 w 4724400"/>
              <a:gd name="connsiteY1" fmla="*/ 220980 h 1432560"/>
              <a:gd name="connsiteX2" fmla="*/ 1272540 w 4724400"/>
              <a:gd name="connsiteY2" fmla="*/ 403860 h 1432560"/>
              <a:gd name="connsiteX3" fmla="*/ 1836420 w 4724400"/>
              <a:gd name="connsiteY3" fmla="*/ 586740 h 1432560"/>
              <a:gd name="connsiteX4" fmla="*/ 2232660 w 4724400"/>
              <a:gd name="connsiteY4" fmla="*/ 670560 h 1432560"/>
              <a:gd name="connsiteX5" fmla="*/ 2552700 w 4724400"/>
              <a:gd name="connsiteY5" fmla="*/ 708660 h 1432560"/>
              <a:gd name="connsiteX6" fmla="*/ 2834640 w 4724400"/>
              <a:gd name="connsiteY6" fmla="*/ 723900 h 1432560"/>
              <a:gd name="connsiteX7" fmla="*/ 3215640 w 4724400"/>
              <a:gd name="connsiteY7" fmla="*/ 868680 h 1432560"/>
              <a:gd name="connsiteX8" fmla="*/ 3771900 w 4724400"/>
              <a:gd name="connsiteY8" fmla="*/ 1059180 h 1432560"/>
              <a:gd name="connsiteX9" fmla="*/ 4724400 w 4724400"/>
              <a:gd name="connsiteY9" fmla="*/ 1432560 h 1432560"/>
              <a:gd name="connsiteX0" fmla="*/ 0 w 4978400"/>
              <a:gd name="connsiteY0" fmla="*/ 0 h 1991360"/>
              <a:gd name="connsiteX1" fmla="*/ 703580 w 4978400"/>
              <a:gd name="connsiteY1" fmla="*/ 779780 h 1991360"/>
              <a:gd name="connsiteX2" fmla="*/ 1526540 w 4978400"/>
              <a:gd name="connsiteY2" fmla="*/ 962660 h 1991360"/>
              <a:gd name="connsiteX3" fmla="*/ 2090420 w 4978400"/>
              <a:gd name="connsiteY3" fmla="*/ 114554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26540 w 4978400"/>
              <a:gd name="connsiteY2" fmla="*/ 962660 h 1991360"/>
              <a:gd name="connsiteX3" fmla="*/ 2090420 w 4978400"/>
              <a:gd name="connsiteY3" fmla="*/ 114554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26540 w 4978400"/>
              <a:gd name="connsiteY2" fmla="*/ 962660 h 1991360"/>
              <a:gd name="connsiteX3" fmla="*/ 2020570 w 4978400"/>
              <a:gd name="connsiteY3" fmla="*/ 141859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975360 h 1991360"/>
              <a:gd name="connsiteX3" fmla="*/ 2020570 w 4978400"/>
              <a:gd name="connsiteY3" fmla="*/ 141859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569210 w 4978400"/>
              <a:gd name="connsiteY4" fmla="*/ 155321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569210 w 4978400"/>
              <a:gd name="connsiteY4" fmla="*/ 1553210 h 1991360"/>
              <a:gd name="connsiteX5" fmla="*/ 2851150 w 4978400"/>
              <a:gd name="connsiteY5" fmla="*/ 1648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588260 w 4978400"/>
              <a:gd name="connsiteY4" fmla="*/ 1597660 h 1991360"/>
              <a:gd name="connsiteX5" fmla="*/ 2851150 w 4978400"/>
              <a:gd name="connsiteY5" fmla="*/ 1648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588260 w 4978400"/>
              <a:gd name="connsiteY4" fmla="*/ 1597660 h 1991360"/>
              <a:gd name="connsiteX5" fmla="*/ 2851150 w 4978400"/>
              <a:gd name="connsiteY5" fmla="*/ 1648460 h 1991360"/>
              <a:gd name="connsiteX6" fmla="*/ 3114040 w 4978400"/>
              <a:gd name="connsiteY6" fmla="*/ 17018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025900"/>
              <a:gd name="connsiteY0" fmla="*/ 0 h 1712063"/>
              <a:gd name="connsiteX1" fmla="*/ 754380 w 4025900"/>
              <a:gd name="connsiteY1" fmla="*/ 525780 h 1712063"/>
              <a:gd name="connsiteX2" fmla="*/ 1551940 w 4025900"/>
              <a:gd name="connsiteY2" fmla="*/ 1019810 h 1712063"/>
              <a:gd name="connsiteX3" fmla="*/ 2020570 w 4025900"/>
              <a:gd name="connsiteY3" fmla="*/ 1418590 h 1712063"/>
              <a:gd name="connsiteX4" fmla="*/ 2588260 w 4025900"/>
              <a:gd name="connsiteY4" fmla="*/ 1597660 h 1712063"/>
              <a:gd name="connsiteX5" fmla="*/ 2851150 w 4025900"/>
              <a:gd name="connsiteY5" fmla="*/ 1648460 h 1712063"/>
              <a:gd name="connsiteX6" fmla="*/ 3114040 w 4025900"/>
              <a:gd name="connsiteY6" fmla="*/ 1701800 h 1712063"/>
              <a:gd name="connsiteX7" fmla="*/ 3469640 w 4025900"/>
              <a:gd name="connsiteY7" fmla="*/ 1427480 h 1712063"/>
              <a:gd name="connsiteX8" fmla="*/ 4025900 w 4025900"/>
              <a:gd name="connsiteY8" fmla="*/ 1617980 h 1712063"/>
              <a:gd name="connsiteX0" fmla="*/ 0 w 4025900"/>
              <a:gd name="connsiteY0" fmla="*/ 0 h 1929846"/>
              <a:gd name="connsiteX1" fmla="*/ 754380 w 4025900"/>
              <a:gd name="connsiteY1" fmla="*/ 525780 h 1929846"/>
              <a:gd name="connsiteX2" fmla="*/ 1551940 w 4025900"/>
              <a:gd name="connsiteY2" fmla="*/ 1019810 h 1929846"/>
              <a:gd name="connsiteX3" fmla="*/ 2020570 w 4025900"/>
              <a:gd name="connsiteY3" fmla="*/ 1418590 h 1929846"/>
              <a:gd name="connsiteX4" fmla="*/ 2588260 w 4025900"/>
              <a:gd name="connsiteY4" fmla="*/ 1597660 h 1929846"/>
              <a:gd name="connsiteX5" fmla="*/ 2851150 w 4025900"/>
              <a:gd name="connsiteY5" fmla="*/ 1648460 h 1929846"/>
              <a:gd name="connsiteX6" fmla="*/ 3114040 w 4025900"/>
              <a:gd name="connsiteY6" fmla="*/ 1701800 h 1929846"/>
              <a:gd name="connsiteX7" fmla="*/ 3431540 w 4025900"/>
              <a:gd name="connsiteY7" fmla="*/ 1929130 h 1929846"/>
              <a:gd name="connsiteX8" fmla="*/ 4025900 w 4025900"/>
              <a:gd name="connsiteY8" fmla="*/ 1617980 h 1929846"/>
              <a:gd name="connsiteX0" fmla="*/ 0 w 4025900"/>
              <a:gd name="connsiteY0" fmla="*/ 0 h 1930285"/>
              <a:gd name="connsiteX1" fmla="*/ 754380 w 4025900"/>
              <a:gd name="connsiteY1" fmla="*/ 525780 h 1930285"/>
              <a:gd name="connsiteX2" fmla="*/ 1551940 w 4025900"/>
              <a:gd name="connsiteY2" fmla="*/ 1019810 h 1930285"/>
              <a:gd name="connsiteX3" fmla="*/ 2020570 w 4025900"/>
              <a:gd name="connsiteY3" fmla="*/ 1418590 h 1930285"/>
              <a:gd name="connsiteX4" fmla="*/ 2588260 w 4025900"/>
              <a:gd name="connsiteY4" fmla="*/ 1597660 h 1930285"/>
              <a:gd name="connsiteX5" fmla="*/ 2851150 w 4025900"/>
              <a:gd name="connsiteY5" fmla="*/ 1648460 h 1930285"/>
              <a:gd name="connsiteX6" fmla="*/ 3088640 w 4025900"/>
              <a:gd name="connsiteY6" fmla="*/ 1720850 h 1930285"/>
              <a:gd name="connsiteX7" fmla="*/ 3431540 w 4025900"/>
              <a:gd name="connsiteY7" fmla="*/ 1929130 h 1930285"/>
              <a:gd name="connsiteX8" fmla="*/ 4025900 w 4025900"/>
              <a:gd name="connsiteY8" fmla="*/ 1617980 h 1930285"/>
              <a:gd name="connsiteX0" fmla="*/ 0 w 3431540"/>
              <a:gd name="connsiteY0" fmla="*/ 0 h 1930285"/>
              <a:gd name="connsiteX1" fmla="*/ 754380 w 3431540"/>
              <a:gd name="connsiteY1" fmla="*/ 525780 h 1930285"/>
              <a:gd name="connsiteX2" fmla="*/ 1551940 w 3431540"/>
              <a:gd name="connsiteY2" fmla="*/ 1019810 h 1930285"/>
              <a:gd name="connsiteX3" fmla="*/ 2020570 w 3431540"/>
              <a:gd name="connsiteY3" fmla="*/ 1418590 h 1930285"/>
              <a:gd name="connsiteX4" fmla="*/ 2588260 w 3431540"/>
              <a:gd name="connsiteY4" fmla="*/ 1597660 h 1930285"/>
              <a:gd name="connsiteX5" fmla="*/ 2851150 w 3431540"/>
              <a:gd name="connsiteY5" fmla="*/ 1648460 h 1930285"/>
              <a:gd name="connsiteX6" fmla="*/ 3088640 w 3431540"/>
              <a:gd name="connsiteY6" fmla="*/ 1720850 h 1930285"/>
              <a:gd name="connsiteX7" fmla="*/ 3431540 w 3431540"/>
              <a:gd name="connsiteY7" fmla="*/ 1929130 h 1930285"/>
              <a:gd name="connsiteX0" fmla="*/ 0 w 3495040"/>
              <a:gd name="connsiteY0" fmla="*/ 0 h 1980875"/>
              <a:gd name="connsiteX1" fmla="*/ 754380 w 3495040"/>
              <a:gd name="connsiteY1" fmla="*/ 525780 h 1980875"/>
              <a:gd name="connsiteX2" fmla="*/ 1551940 w 3495040"/>
              <a:gd name="connsiteY2" fmla="*/ 1019810 h 1980875"/>
              <a:gd name="connsiteX3" fmla="*/ 2020570 w 3495040"/>
              <a:gd name="connsiteY3" fmla="*/ 1418590 h 1980875"/>
              <a:gd name="connsiteX4" fmla="*/ 2588260 w 3495040"/>
              <a:gd name="connsiteY4" fmla="*/ 1597660 h 1980875"/>
              <a:gd name="connsiteX5" fmla="*/ 2851150 w 3495040"/>
              <a:gd name="connsiteY5" fmla="*/ 1648460 h 1980875"/>
              <a:gd name="connsiteX6" fmla="*/ 3088640 w 3495040"/>
              <a:gd name="connsiteY6" fmla="*/ 1720850 h 1980875"/>
              <a:gd name="connsiteX7" fmla="*/ 3495040 w 3495040"/>
              <a:gd name="connsiteY7" fmla="*/ 1979930 h 1980875"/>
              <a:gd name="connsiteX0" fmla="*/ 0 w 3495040"/>
              <a:gd name="connsiteY0" fmla="*/ 0 h 1979930"/>
              <a:gd name="connsiteX1" fmla="*/ 754380 w 3495040"/>
              <a:gd name="connsiteY1" fmla="*/ 525780 h 1979930"/>
              <a:gd name="connsiteX2" fmla="*/ 1551940 w 3495040"/>
              <a:gd name="connsiteY2" fmla="*/ 1019810 h 1979930"/>
              <a:gd name="connsiteX3" fmla="*/ 2020570 w 3495040"/>
              <a:gd name="connsiteY3" fmla="*/ 1418590 h 1979930"/>
              <a:gd name="connsiteX4" fmla="*/ 2588260 w 3495040"/>
              <a:gd name="connsiteY4" fmla="*/ 1597660 h 1979930"/>
              <a:gd name="connsiteX5" fmla="*/ 2851150 w 3495040"/>
              <a:gd name="connsiteY5" fmla="*/ 1648460 h 1979930"/>
              <a:gd name="connsiteX6" fmla="*/ 3088640 w 3495040"/>
              <a:gd name="connsiteY6" fmla="*/ 1720850 h 1979930"/>
              <a:gd name="connsiteX7" fmla="*/ 3495040 w 3495040"/>
              <a:gd name="connsiteY7" fmla="*/ 1979930 h 197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5040" h="1979930">
                <a:moveTo>
                  <a:pt x="0" y="0"/>
                </a:moveTo>
                <a:cubicBezTo>
                  <a:pt x="118745" y="76835"/>
                  <a:pt x="495723" y="355812"/>
                  <a:pt x="754380" y="525780"/>
                </a:cubicBezTo>
                <a:cubicBezTo>
                  <a:pt x="1013037" y="695748"/>
                  <a:pt x="1340908" y="871008"/>
                  <a:pt x="1551940" y="1019810"/>
                </a:cubicBezTo>
                <a:cubicBezTo>
                  <a:pt x="1762972" y="1168612"/>
                  <a:pt x="1847850" y="1322282"/>
                  <a:pt x="2020570" y="1418590"/>
                </a:cubicBezTo>
                <a:cubicBezTo>
                  <a:pt x="2193290" y="1514898"/>
                  <a:pt x="2449830" y="1559348"/>
                  <a:pt x="2588260" y="1597660"/>
                </a:cubicBezTo>
                <a:cubicBezTo>
                  <a:pt x="2726690" y="1635972"/>
                  <a:pt x="2767753" y="1627928"/>
                  <a:pt x="2851150" y="1648460"/>
                </a:cubicBezTo>
                <a:cubicBezTo>
                  <a:pt x="2934547" y="1668992"/>
                  <a:pt x="2981325" y="1665605"/>
                  <a:pt x="3088640" y="1720850"/>
                </a:cubicBezTo>
                <a:cubicBezTo>
                  <a:pt x="3195955" y="1776095"/>
                  <a:pt x="3338830" y="1901825"/>
                  <a:pt x="3495040" y="1979930"/>
                </a:cubicBezTo>
              </a:path>
            </a:pathLst>
          </a:custGeom>
          <a:noFill/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EB7E74F-CDA3-4D43-A1FF-33617EA3F4FC}"/>
              </a:ext>
            </a:extLst>
          </p:cNvPr>
          <p:cNvSpPr/>
          <p:nvPr/>
        </p:nvSpPr>
        <p:spPr>
          <a:xfrm>
            <a:off x="3665220" y="1460158"/>
            <a:ext cx="4984750" cy="1662430"/>
          </a:xfrm>
          <a:custGeom>
            <a:avLst/>
            <a:gdLst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30880 w 4709160"/>
              <a:gd name="connsiteY7" fmla="*/ 891540 h 1417320"/>
              <a:gd name="connsiteX8" fmla="*/ 3619500 w 4709160"/>
              <a:gd name="connsiteY8" fmla="*/ 975360 h 1417320"/>
              <a:gd name="connsiteX9" fmla="*/ 4709160 w 4709160"/>
              <a:gd name="connsiteY9" fmla="*/ 1417320 h 1417320"/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30880 w 4709160"/>
              <a:gd name="connsiteY7" fmla="*/ 891540 h 1417320"/>
              <a:gd name="connsiteX8" fmla="*/ 3771900 w 4709160"/>
              <a:gd name="connsiteY8" fmla="*/ 1059180 h 1417320"/>
              <a:gd name="connsiteX9" fmla="*/ 4709160 w 4709160"/>
              <a:gd name="connsiteY9" fmla="*/ 1417320 h 1417320"/>
              <a:gd name="connsiteX0" fmla="*/ 0 w 4709160"/>
              <a:gd name="connsiteY0" fmla="*/ 0 h 1417320"/>
              <a:gd name="connsiteX1" fmla="*/ 449580 w 4709160"/>
              <a:gd name="connsiteY1" fmla="*/ 220980 h 1417320"/>
              <a:gd name="connsiteX2" fmla="*/ 1272540 w 4709160"/>
              <a:gd name="connsiteY2" fmla="*/ 403860 h 1417320"/>
              <a:gd name="connsiteX3" fmla="*/ 1836420 w 4709160"/>
              <a:gd name="connsiteY3" fmla="*/ 586740 h 1417320"/>
              <a:gd name="connsiteX4" fmla="*/ 2232660 w 4709160"/>
              <a:gd name="connsiteY4" fmla="*/ 670560 h 1417320"/>
              <a:gd name="connsiteX5" fmla="*/ 2552700 w 4709160"/>
              <a:gd name="connsiteY5" fmla="*/ 708660 h 1417320"/>
              <a:gd name="connsiteX6" fmla="*/ 2834640 w 4709160"/>
              <a:gd name="connsiteY6" fmla="*/ 723900 h 1417320"/>
              <a:gd name="connsiteX7" fmla="*/ 3215640 w 4709160"/>
              <a:gd name="connsiteY7" fmla="*/ 868680 h 1417320"/>
              <a:gd name="connsiteX8" fmla="*/ 3771900 w 4709160"/>
              <a:gd name="connsiteY8" fmla="*/ 1059180 h 1417320"/>
              <a:gd name="connsiteX9" fmla="*/ 4709160 w 4709160"/>
              <a:gd name="connsiteY9" fmla="*/ 1417320 h 1417320"/>
              <a:gd name="connsiteX0" fmla="*/ 0 w 4693920"/>
              <a:gd name="connsiteY0" fmla="*/ 0 h 1447800"/>
              <a:gd name="connsiteX1" fmla="*/ 449580 w 4693920"/>
              <a:gd name="connsiteY1" fmla="*/ 220980 h 1447800"/>
              <a:gd name="connsiteX2" fmla="*/ 1272540 w 4693920"/>
              <a:gd name="connsiteY2" fmla="*/ 403860 h 1447800"/>
              <a:gd name="connsiteX3" fmla="*/ 1836420 w 4693920"/>
              <a:gd name="connsiteY3" fmla="*/ 586740 h 1447800"/>
              <a:gd name="connsiteX4" fmla="*/ 2232660 w 4693920"/>
              <a:gd name="connsiteY4" fmla="*/ 670560 h 1447800"/>
              <a:gd name="connsiteX5" fmla="*/ 2552700 w 4693920"/>
              <a:gd name="connsiteY5" fmla="*/ 708660 h 1447800"/>
              <a:gd name="connsiteX6" fmla="*/ 2834640 w 4693920"/>
              <a:gd name="connsiteY6" fmla="*/ 723900 h 1447800"/>
              <a:gd name="connsiteX7" fmla="*/ 3215640 w 4693920"/>
              <a:gd name="connsiteY7" fmla="*/ 868680 h 1447800"/>
              <a:gd name="connsiteX8" fmla="*/ 3771900 w 4693920"/>
              <a:gd name="connsiteY8" fmla="*/ 1059180 h 1447800"/>
              <a:gd name="connsiteX9" fmla="*/ 4693920 w 4693920"/>
              <a:gd name="connsiteY9" fmla="*/ 1447800 h 1447800"/>
              <a:gd name="connsiteX0" fmla="*/ 0 w 4724400"/>
              <a:gd name="connsiteY0" fmla="*/ 0 h 1432560"/>
              <a:gd name="connsiteX1" fmla="*/ 449580 w 4724400"/>
              <a:gd name="connsiteY1" fmla="*/ 220980 h 1432560"/>
              <a:gd name="connsiteX2" fmla="*/ 1272540 w 4724400"/>
              <a:gd name="connsiteY2" fmla="*/ 403860 h 1432560"/>
              <a:gd name="connsiteX3" fmla="*/ 1836420 w 4724400"/>
              <a:gd name="connsiteY3" fmla="*/ 586740 h 1432560"/>
              <a:gd name="connsiteX4" fmla="*/ 2232660 w 4724400"/>
              <a:gd name="connsiteY4" fmla="*/ 670560 h 1432560"/>
              <a:gd name="connsiteX5" fmla="*/ 2552700 w 4724400"/>
              <a:gd name="connsiteY5" fmla="*/ 708660 h 1432560"/>
              <a:gd name="connsiteX6" fmla="*/ 2834640 w 4724400"/>
              <a:gd name="connsiteY6" fmla="*/ 723900 h 1432560"/>
              <a:gd name="connsiteX7" fmla="*/ 3215640 w 4724400"/>
              <a:gd name="connsiteY7" fmla="*/ 868680 h 1432560"/>
              <a:gd name="connsiteX8" fmla="*/ 3771900 w 4724400"/>
              <a:gd name="connsiteY8" fmla="*/ 1059180 h 1432560"/>
              <a:gd name="connsiteX9" fmla="*/ 4724400 w 4724400"/>
              <a:gd name="connsiteY9" fmla="*/ 1432560 h 1432560"/>
              <a:gd name="connsiteX0" fmla="*/ 0 w 4978400"/>
              <a:gd name="connsiteY0" fmla="*/ 0 h 1991360"/>
              <a:gd name="connsiteX1" fmla="*/ 703580 w 4978400"/>
              <a:gd name="connsiteY1" fmla="*/ 779780 h 1991360"/>
              <a:gd name="connsiteX2" fmla="*/ 1526540 w 4978400"/>
              <a:gd name="connsiteY2" fmla="*/ 962660 h 1991360"/>
              <a:gd name="connsiteX3" fmla="*/ 2090420 w 4978400"/>
              <a:gd name="connsiteY3" fmla="*/ 114554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26540 w 4978400"/>
              <a:gd name="connsiteY2" fmla="*/ 962660 h 1991360"/>
              <a:gd name="connsiteX3" fmla="*/ 2090420 w 4978400"/>
              <a:gd name="connsiteY3" fmla="*/ 114554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26540 w 4978400"/>
              <a:gd name="connsiteY2" fmla="*/ 962660 h 1991360"/>
              <a:gd name="connsiteX3" fmla="*/ 2020570 w 4978400"/>
              <a:gd name="connsiteY3" fmla="*/ 141859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975360 h 1991360"/>
              <a:gd name="connsiteX3" fmla="*/ 2020570 w 4978400"/>
              <a:gd name="connsiteY3" fmla="*/ 141859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486660 w 4978400"/>
              <a:gd name="connsiteY4" fmla="*/ 122936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569210 w 4978400"/>
              <a:gd name="connsiteY4" fmla="*/ 1553210 h 1991360"/>
              <a:gd name="connsiteX5" fmla="*/ 2806700 w 4978400"/>
              <a:gd name="connsiteY5" fmla="*/ 1267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569210 w 4978400"/>
              <a:gd name="connsiteY4" fmla="*/ 1553210 h 1991360"/>
              <a:gd name="connsiteX5" fmla="*/ 2851150 w 4978400"/>
              <a:gd name="connsiteY5" fmla="*/ 1648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588260 w 4978400"/>
              <a:gd name="connsiteY4" fmla="*/ 1597660 h 1991360"/>
              <a:gd name="connsiteX5" fmla="*/ 2851150 w 4978400"/>
              <a:gd name="connsiteY5" fmla="*/ 1648460 h 1991360"/>
              <a:gd name="connsiteX6" fmla="*/ 3088640 w 4978400"/>
              <a:gd name="connsiteY6" fmla="*/ 12827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978400"/>
              <a:gd name="connsiteY0" fmla="*/ 0 h 1991360"/>
              <a:gd name="connsiteX1" fmla="*/ 754380 w 4978400"/>
              <a:gd name="connsiteY1" fmla="*/ 525780 h 1991360"/>
              <a:gd name="connsiteX2" fmla="*/ 1551940 w 4978400"/>
              <a:gd name="connsiteY2" fmla="*/ 1019810 h 1991360"/>
              <a:gd name="connsiteX3" fmla="*/ 2020570 w 4978400"/>
              <a:gd name="connsiteY3" fmla="*/ 1418590 h 1991360"/>
              <a:gd name="connsiteX4" fmla="*/ 2588260 w 4978400"/>
              <a:gd name="connsiteY4" fmla="*/ 1597660 h 1991360"/>
              <a:gd name="connsiteX5" fmla="*/ 2851150 w 4978400"/>
              <a:gd name="connsiteY5" fmla="*/ 1648460 h 1991360"/>
              <a:gd name="connsiteX6" fmla="*/ 3114040 w 4978400"/>
              <a:gd name="connsiteY6" fmla="*/ 1701800 h 1991360"/>
              <a:gd name="connsiteX7" fmla="*/ 3469640 w 4978400"/>
              <a:gd name="connsiteY7" fmla="*/ 1427480 h 1991360"/>
              <a:gd name="connsiteX8" fmla="*/ 4025900 w 4978400"/>
              <a:gd name="connsiteY8" fmla="*/ 1617980 h 1991360"/>
              <a:gd name="connsiteX9" fmla="*/ 4978400 w 4978400"/>
              <a:gd name="connsiteY9" fmla="*/ 1991360 h 1991360"/>
              <a:gd name="connsiteX0" fmla="*/ 0 w 4025900"/>
              <a:gd name="connsiteY0" fmla="*/ 0 h 1712063"/>
              <a:gd name="connsiteX1" fmla="*/ 754380 w 4025900"/>
              <a:gd name="connsiteY1" fmla="*/ 525780 h 1712063"/>
              <a:gd name="connsiteX2" fmla="*/ 1551940 w 4025900"/>
              <a:gd name="connsiteY2" fmla="*/ 1019810 h 1712063"/>
              <a:gd name="connsiteX3" fmla="*/ 2020570 w 4025900"/>
              <a:gd name="connsiteY3" fmla="*/ 1418590 h 1712063"/>
              <a:gd name="connsiteX4" fmla="*/ 2588260 w 4025900"/>
              <a:gd name="connsiteY4" fmla="*/ 1597660 h 1712063"/>
              <a:gd name="connsiteX5" fmla="*/ 2851150 w 4025900"/>
              <a:gd name="connsiteY5" fmla="*/ 1648460 h 1712063"/>
              <a:gd name="connsiteX6" fmla="*/ 3114040 w 4025900"/>
              <a:gd name="connsiteY6" fmla="*/ 1701800 h 1712063"/>
              <a:gd name="connsiteX7" fmla="*/ 3469640 w 4025900"/>
              <a:gd name="connsiteY7" fmla="*/ 1427480 h 1712063"/>
              <a:gd name="connsiteX8" fmla="*/ 4025900 w 4025900"/>
              <a:gd name="connsiteY8" fmla="*/ 1617980 h 1712063"/>
              <a:gd name="connsiteX0" fmla="*/ 0 w 4025900"/>
              <a:gd name="connsiteY0" fmla="*/ 0 h 1712063"/>
              <a:gd name="connsiteX1" fmla="*/ 754380 w 4025900"/>
              <a:gd name="connsiteY1" fmla="*/ 525780 h 1712063"/>
              <a:gd name="connsiteX2" fmla="*/ 2034540 w 4025900"/>
              <a:gd name="connsiteY2" fmla="*/ 613410 h 1712063"/>
              <a:gd name="connsiteX3" fmla="*/ 2020570 w 4025900"/>
              <a:gd name="connsiteY3" fmla="*/ 1418590 h 1712063"/>
              <a:gd name="connsiteX4" fmla="*/ 2588260 w 4025900"/>
              <a:gd name="connsiteY4" fmla="*/ 1597660 h 1712063"/>
              <a:gd name="connsiteX5" fmla="*/ 2851150 w 4025900"/>
              <a:gd name="connsiteY5" fmla="*/ 1648460 h 1712063"/>
              <a:gd name="connsiteX6" fmla="*/ 3114040 w 4025900"/>
              <a:gd name="connsiteY6" fmla="*/ 1701800 h 1712063"/>
              <a:gd name="connsiteX7" fmla="*/ 3469640 w 4025900"/>
              <a:gd name="connsiteY7" fmla="*/ 1427480 h 1712063"/>
              <a:gd name="connsiteX8" fmla="*/ 4025900 w 4025900"/>
              <a:gd name="connsiteY8" fmla="*/ 1617980 h 1712063"/>
              <a:gd name="connsiteX0" fmla="*/ 0 w 4025900"/>
              <a:gd name="connsiteY0" fmla="*/ 0 h 1712063"/>
              <a:gd name="connsiteX1" fmla="*/ 1014730 w 4025900"/>
              <a:gd name="connsiteY1" fmla="*/ 220980 h 1712063"/>
              <a:gd name="connsiteX2" fmla="*/ 2034540 w 4025900"/>
              <a:gd name="connsiteY2" fmla="*/ 613410 h 1712063"/>
              <a:gd name="connsiteX3" fmla="*/ 2020570 w 4025900"/>
              <a:gd name="connsiteY3" fmla="*/ 1418590 h 1712063"/>
              <a:gd name="connsiteX4" fmla="*/ 2588260 w 4025900"/>
              <a:gd name="connsiteY4" fmla="*/ 1597660 h 1712063"/>
              <a:gd name="connsiteX5" fmla="*/ 2851150 w 4025900"/>
              <a:gd name="connsiteY5" fmla="*/ 1648460 h 1712063"/>
              <a:gd name="connsiteX6" fmla="*/ 3114040 w 4025900"/>
              <a:gd name="connsiteY6" fmla="*/ 1701800 h 1712063"/>
              <a:gd name="connsiteX7" fmla="*/ 3469640 w 4025900"/>
              <a:gd name="connsiteY7" fmla="*/ 1427480 h 1712063"/>
              <a:gd name="connsiteX8" fmla="*/ 4025900 w 4025900"/>
              <a:gd name="connsiteY8" fmla="*/ 1617980 h 1712063"/>
              <a:gd name="connsiteX0" fmla="*/ 0 w 4127500"/>
              <a:gd name="connsiteY0" fmla="*/ 0 h 1832713"/>
              <a:gd name="connsiteX1" fmla="*/ 1116330 w 4127500"/>
              <a:gd name="connsiteY1" fmla="*/ 341630 h 1832713"/>
              <a:gd name="connsiteX2" fmla="*/ 2136140 w 4127500"/>
              <a:gd name="connsiteY2" fmla="*/ 734060 h 1832713"/>
              <a:gd name="connsiteX3" fmla="*/ 2122170 w 4127500"/>
              <a:gd name="connsiteY3" fmla="*/ 1539240 h 1832713"/>
              <a:gd name="connsiteX4" fmla="*/ 2689860 w 4127500"/>
              <a:gd name="connsiteY4" fmla="*/ 1718310 h 1832713"/>
              <a:gd name="connsiteX5" fmla="*/ 2952750 w 4127500"/>
              <a:gd name="connsiteY5" fmla="*/ 1769110 h 1832713"/>
              <a:gd name="connsiteX6" fmla="*/ 3215640 w 4127500"/>
              <a:gd name="connsiteY6" fmla="*/ 1822450 h 1832713"/>
              <a:gd name="connsiteX7" fmla="*/ 3571240 w 4127500"/>
              <a:gd name="connsiteY7" fmla="*/ 1548130 h 1832713"/>
              <a:gd name="connsiteX8" fmla="*/ 4127500 w 4127500"/>
              <a:gd name="connsiteY8" fmla="*/ 1738630 h 1832713"/>
              <a:gd name="connsiteX0" fmla="*/ 0 w 4127500"/>
              <a:gd name="connsiteY0" fmla="*/ 0 h 1832713"/>
              <a:gd name="connsiteX1" fmla="*/ 1116330 w 4127500"/>
              <a:gd name="connsiteY1" fmla="*/ 341630 h 1832713"/>
              <a:gd name="connsiteX2" fmla="*/ 2136140 w 4127500"/>
              <a:gd name="connsiteY2" fmla="*/ 734060 h 1832713"/>
              <a:gd name="connsiteX3" fmla="*/ 2122170 w 4127500"/>
              <a:gd name="connsiteY3" fmla="*/ 1539240 h 1832713"/>
              <a:gd name="connsiteX4" fmla="*/ 2689860 w 4127500"/>
              <a:gd name="connsiteY4" fmla="*/ 1718310 h 1832713"/>
              <a:gd name="connsiteX5" fmla="*/ 2952750 w 4127500"/>
              <a:gd name="connsiteY5" fmla="*/ 1769110 h 1832713"/>
              <a:gd name="connsiteX6" fmla="*/ 3215640 w 4127500"/>
              <a:gd name="connsiteY6" fmla="*/ 1822450 h 1832713"/>
              <a:gd name="connsiteX7" fmla="*/ 3571240 w 4127500"/>
              <a:gd name="connsiteY7" fmla="*/ 1548130 h 1832713"/>
              <a:gd name="connsiteX8" fmla="*/ 4127500 w 4127500"/>
              <a:gd name="connsiteY8" fmla="*/ 1738630 h 1832713"/>
              <a:gd name="connsiteX0" fmla="*/ 0 w 4127500"/>
              <a:gd name="connsiteY0" fmla="*/ 0 h 1832713"/>
              <a:gd name="connsiteX1" fmla="*/ 1116330 w 4127500"/>
              <a:gd name="connsiteY1" fmla="*/ 341630 h 1832713"/>
              <a:gd name="connsiteX2" fmla="*/ 2136140 w 4127500"/>
              <a:gd name="connsiteY2" fmla="*/ 734060 h 1832713"/>
              <a:gd name="connsiteX3" fmla="*/ 2496820 w 4127500"/>
              <a:gd name="connsiteY3" fmla="*/ 999490 h 1832713"/>
              <a:gd name="connsiteX4" fmla="*/ 2689860 w 4127500"/>
              <a:gd name="connsiteY4" fmla="*/ 1718310 h 1832713"/>
              <a:gd name="connsiteX5" fmla="*/ 2952750 w 4127500"/>
              <a:gd name="connsiteY5" fmla="*/ 1769110 h 1832713"/>
              <a:gd name="connsiteX6" fmla="*/ 3215640 w 4127500"/>
              <a:gd name="connsiteY6" fmla="*/ 1822450 h 1832713"/>
              <a:gd name="connsiteX7" fmla="*/ 3571240 w 4127500"/>
              <a:gd name="connsiteY7" fmla="*/ 1548130 h 1832713"/>
              <a:gd name="connsiteX8" fmla="*/ 4127500 w 4127500"/>
              <a:gd name="connsiteY8" fmla="*/ 1738630 h 1832713"/>
              <a:gd name="connsiteX0" fmla="*/ 0 w 4127500"/>
              <a:gd name="connsiteY0" fmla="*/ 0 h 1858280"/>
              <a:gd name="connsiteX1" fmla="*/ 1116330 w 4127500"/>
              <a:gd name="connsiteY1" fmla="*/ 341630 h 1858280"/>
              <a:gd name="connsiteX2" fmla="*/ 2136140 w 4127500"/>
              <a:gd name="connsiteY2" fmla="*/ 734060 h 1858280"/>
              <a:gd name="connsiteX3" fmla="*/ 2496820 w 4127500"/>
              <a:gd name="connsiteY3" fmla="*/ 999490 h 1858280"/>
              <a:gd name="connsiteX4" fmla="*/ 3102610 w 4127500"/>
              <a:gd name="connsiteY4" fmla="*/ 1045210 h 1858280"/>
              <a:gd name="connsiteX5" fmla="*/ 2952750 w 4127500"/>
              <a:gd name="connsiteY5" fmla="*/ 1769110 h 1858280"/>
              <a:gd name="connsiteX6" fmla="*/ 3215640 w 4127500"/>
              <a:gd name="connsiteY6" fmla="*/ 1822450 h 1858280"/>
              <a:gd name="connsiteX7" fmla="*/ 3571240 w 4127500"/>
              <a:gd name="connsiteY7" fmla="*/ 1548130 h 1858280"/>
              <a:gd name="connsiteX8" fmla="*/ 4127500 w 4127500"/>
              <a:gd name="connsiteY8" fmla="*/ 1738630 h 1858280"/>
              <a:gd name="connsiteX0" fmla="*/ 0 w 4127500"/>
              <a:gd name="connsiteY0" fmla="*/ 0 h 1858280"/>
              <a:gd name="connsiteX1" fmla="*/ 1116330 w 4127500"/>
              <a:gd name="connsiteY1" fmla="*/ 341630 h 1858280"/>
              <a:gd name="connsiteX2" fmla="*/ 2136140 w 4127500"/>
              <a:gd name="connsiteY2" fmla="*/ 734060 h 1858280"/>
              <a:gd name="connsiteX3" fmla="*/ 2585720 w 4127500"/>
              <a:gd name="connsiteY3" fmla="*/ 897890 h 1858280"/>
              <a:gd name="connsiteX4" fmla="*/ 3102610 w 4127500"/>
              <a:gd name="connsiteY4" fmla="*/ 1045210 h 1858280"/>
              <a:gd name="connsiteX5" fmla="*/ 2952750 w 4127500"/>
              <a:gd name="connsiteY5" fmla="*/ 1769110 h 1858280"/>
              <a:gd name="connsiteX6" fmla="*/ 3215640 w 4127500"/>
              <a:gd name="connsiteY6" fmla="*/ 1822450 h 1858280"/>
              <a:gd name="connsiteX7" fmla="*/ 3571240 w 4127500"/>
              <a:gd name="connsiteY7" fmla="*/ 1548130 h 1858280"/>
              <a:gd name="connsiteX8" fmla="*/ 4127500 w 4127500"/>
              <a:gd name="connsiteY8" fmla="*/ 1738630 h 1858280"/>
              <a:gd name="connsiteX0" fmla="*/ 0 w 4127500"/>
              <a:gd name="connsiteY0" fmla="*/ 0 h 1828933"/>
              <a:gd name="connsiteX1" fmla="*/ 1116330 w 4127500"/>
              <a:gd name="connsiteY1" fmla="*/ 341630 h 1828933"/>
              <a:gd name="connsiteX2" fmla="*/ 2136140 w 4127500"/>
              <a:gd name="connsiteY2" fmla="*/ 734060 h 1828933"/>
              <a:gd name="connsiteX3" fmla="*/ 2585720 w 4127500"/>
              <a:gd name="connsiteY3" fmla="*/ 897890 h 1828933"/>
              <a:gd name="connsiteX4" fmla="*/ 3102610 w 4127500"/>
              <a:gd name="connsiteY4" fmla="*/ 1045210 h 1828933"/>
              <a:gd name="connsiteX5" fmla="*/ 3606800 w 4127500"/>
              <a:gd name="connsiteY5" fmla="*/ 1216660 h 1828933"/>
              <a:gd name="connsiteX6" fmla="*/ 3215640 w 4127500"/>
              <a:gd name="connsiteY6" fmla="*/ 1822450 h 1828933"/>
              <a:gd name="connsiteX7" fmla="*/ 3571240 w 4127500"/>
              <a:gd name="connsiteY7" fmla="*/ 1548130 h 1828933"/>
              <a:gd name="connsiteX8" fmla="*/ 4127500 w 4127500"/>
              <a:gd name="connsiteY8" fmla="*/ 1738630 h 1828933"/>
              <a:gd name="connsiteX0" fmla="*/ 0 w 4127500"/>
              <a:gd name="connsiteY0" fmla="*/ 0 h 1738630"/>
              <a:gd name="connsiteX1" fmla="*/ 1116330 w 4127500"/>
              <a:gd name="connsiteY1" fmla="*/ 341630 h 1738630"/>
              <a:gd name="connsiteX2" fmla="*/ 2136140 w 4127500"/>
              <a:gd name="connsiteY2" fmla="*/ 734060 h 1738630"/>
              <a:gd name="connsiteX3" fmla="*/ 2585720 w 4127500"/>
              <a:gd name="connsiteY3" fmla="*/ 897890 h 1738630"/>
              <a:gd name="connsiteX4" fmla="*/ 3102610 w 4127500"/>
              <a:gd name="connsiteY4" fmla="*/ 1045210 h 1738630"/>
              <a:gd name="connsiteX5" fmla="*/ 3606800 w 4127500"/>
              <a:gd name="connsiteY5" fmla="*/ 1216660 h 1738630"/>
              <a:gd name="connsiteX6" fmla="*/ 3920490 w 4127500"/>
              <a:gd name="connsiteY6" fmla="*/ 1200150 h 1738630"/>
              <a:gd name="connsiteX7" fmla="*/ 3571240 w 4127500"/>
              <a:gd name="connsiteY7" fmla="*/ 1548130 h 1738630"/>
              <a:gd name="connsiteX8" fmla="*/ 4127500 w 4127500"/>
              <a:gd name="connsiteY8" fmla="*/ 1738630 h 1738630"/>
              <a:gd name="connsiteX0" fmla="*/ 0 w 4127500"/>
              <a:gd name="connsiteY0" fmla="*/ 0 h 1738630"/>
              <a:gd name="connsiteX1" fmla="*/ 1116330 w 4127500"/>
              <a:gd name="connsiteY1" fmla="*/ 341630 h 1738630"/>
              <a:gd name="connsiteX2" fmla="*/ 2136140 w 4127500"/>
              <a:gd name="connsiteY2" fmla="*/ 734060 h 1738630"/>
              <a:gd name="connsiteX3" fmla="*/ 2585720 w 4127500"/>
              <a:gd name="connsiteY3" fmla="*/ 897890 h 1738630"/>
              <a:gd name="connsiteX4" fmla="*/ 3102610 w 4127500"/>
              <a:gd name="connsiteY4" fmla="*/ 1045210 h 1738630"/>
              <a:gd name="connsiteX5" fmla="*/ 3613150 w 4127500"/>
              <a:gd name="connsiteY5" fmla="*/ 1115060 h 1738630"/>
              <a:gd name="connsiteX6" fmla="*/ 3920490 w 4127500"/>
              <a:gd name="connsiteY6" fmla="*/ 1200150 h 1738630"/>
              <a:gd name="connsiteX7" fmla="*/ 3571240 w 4127500"/>
              <a:gd name="connsiteY7" fmla="*/ 1548130 h 1738630"/>
              <a:gd name="connsiteX8" fmla="*/ 4127500 w 4127500"/>
              <a:gd name="connsiteY8" fmla="*/ 1738630 h 1738630"/>
              <a:gd name="connsiteX0" fmla="*/ 0 w 4372977"/>
              <a:gd name="connsiteY0" fmla="*/ 0 h 1738630"/>
              <a:gd name="connsiteX1" fmla="*/ 1116330 w 4372977"/>
              <a:gd name="connsiteY1" fmla="*/ 341630 h 1738630"/>
              <a:gd name="connsiteX2" fmla="*/ 2136140 w 4372977"/>
              <a:gd name="connsiteY2" fmla="*/ 734060 h 1738630"/>
              <a:gd name="connsiteX3" fmla="*/ 2585720 w 4372977"/>
              <a:gd name="connsiteY3" fmla="*/ 897890 h 1738630"/>
              <a:gd name="connsiteX4" fmla="*/ 3102610 w 4372977"/>
              <a:gd name="connsiteY4" fmla="*/ 1045210 h 1738630"/>
              <a:gd name="connsiteX5" fmla="*/ 3613150 w 4372977"/>
              <a:gd name="connsiteY5" fmla="*/ 1115060 h 1738630"/>
              <a:gd name="connsiteX6" fmla="*/ 3920490 w 4372977"/>
              <a:gd name="connsiteY6" fmla="*/ 1200150 h 1738630"/>
              <a:gd name="connsiteX7" fmla="*/ 4371340 w 4372977"/>
              <a:gd name="connsiteY7" fmla="*/ 1357630 h 1738630"/>
              <a:gd name="connsiteX8" fmla="*/ 4127500 w 4372977"/>
              <a:gd name="connsiteY8" fmla="*/ 1738630 h 1738630"/>
              <a:gd name="connsiteX0" fmla="*/ 0 w 4984750"/>
              <a:gd name="connsiteY0" fmla="*/ 0 h 1662430"/>
              <a:gd name="connsiteX1" fmla="*/ 1116330 w 4984750"/>
              <a:gd name="connsiteY1" fmla="*/ 341630 h 1662430"/>
              <a:gd name="connsiteX2" fmla="*/ 2136140 w 4984750"/>
              <a:gd name="connsiteY2" fmla="*/ 734060 h 1662430"/>
              <a:gd name="connsiteX3" fmla="*/ 2585720 w 4984750"/>
              <a:gd name="connsiteY3" fmla="*/ 897890 h 1662430"/>
              <a:gd name="connsiteX4" fmla="*/ 3102610 w 4984750"/>
              <a:gd name="connsiteY4" fmla="*/ 1045210 h 1662430"/>
              <a:gd name="connsiteX5" fmla="*/ 3613150 w 4984750"/>
              <a:gd name="connsiteY5" fmla="*/ 1115060 h 1662430"/>
              <a:gd name="connsiteX6" fmla="*/ 3920490 w 4984750"/>
              <a:gd name="connsiteY6" fmla="*/ 1200150 h 1662430"/>
              <a:gd name="connsiteX7" fmla="*/ 4371340 w 4984750"/>
              <a:gd name="connsiteY7" fmla="*/ 1357630 h 1662430"/>
              <a:gd name="connsiteX8" fmla="*/ 4984750 w 4984750"/>
              <a:gd name="connsiteY8" fmla="*/ 1662430 h 1662430"/>
              <a:gd name="connsiteX0" fmla="*/ 0 w 4984750"/>
              <a:gd name="connsiteY0" fmla="*/ 0 h 1662430"/>
              <a:gd name="connsiteX1" fmla="*/ 1116330 w 4984750"/>
              <a:gd name="connsiteY1" fmla="*/ 341630 h 1662430"/>
              <a:gd name="connsiteX2" fmla="*/ 2136140 w 4984750"/>
              <a:gd name="connsiteY2" fmla="*/ 734060 h 1662430"/>
              <a:gd name="connsiteX3" fmla="*/ 2585720 w 4984750"/>
              <a:gd name="connsiteY3" fmla="*/ 897890 h 1662430"/>
              <a:gd name="connsiteX4" fmla="*/ 3102610 w 4984750"/>
              <a:gd name="connsiteY4" fmla="*/ 1045210 h 1662430"/>
              <a:gd name="connsiteX5" fmla="*/ 3613150 w 4984750"/>
              <a:gd name="connsiteY5" fmla="*/ 1115060 h 1662430"/>
              <a:gd name="connsiteX6" fmla="*/ 3920490 w 4984750"/>
              <a:gd name="connsiteY6" fmla="*/ 1200150 h 1662430"/>
              <a:gd name="connsiteX7" fmla="*/ 4371340 w 4984750"/>
              <a:gd name="connsiteY7" fmla="*/ 1332230 h 1662430"/>
              <a:gd name="connsiteX8" fmla="*/ 4984750 w 4984750"/>
              <a:gd name="connsiteY8" fmla="*/ 1662430 h 1662430"/>
              <a:gd name="connsiteX0" fmla="*/ 0 w 4984750"/>
              <a:gd name="connsiteY0" fmla="*/ 0 h 1662430"/>
              <a:gd name="connsiteX1" fmla="*/ 1116330 w 4984750"/>
              <a:gd name="connsiteY1" fmla="*/ 341630 h 1662430"/>
              <a:gd name="connsiteX2" fmla="*/ 2136140 w 4984750"/>
              <a:gd name="connsiteY2" fmla="*/ 734060 h 1662430"/>
              <a:gd name="connsiteX3" fmla="*/ 2585720 w 4984750"/>
              <a:gd name="connsiteY3" fmla="*/ 897890 h 1662430"/>
              <a:gd name="connsiteX4" fmla="*/ 3102610 w 4984750"/>
              <a:gd name="connsiteY4" fmla="*/ 1045210 h 1662430"/>
              <a:gd name="connsiteX5" fmla="*/ 3613150 w 4984750"/>
              <a:gd name="connsiteY5" fmla="*/ 1115060 h 1662430"/>
              <a:gd name="connsiteX6" fmla="*/ 3939540 w 4984750"/>
              <a:gd name="connsiteY6" fmla="*/ 1174750 h 1662430"/>
              <a:gd name="connsiteX7" fmla="*/ 4371340 w 4984750"/>
              <a:gd name="connsiteY7" fmla="*/ 1332230 h 1662430"/>
              <a:gd name="connsiteX8" fmla="*/ 4984750 w 4984750"/>
              <a:gd name="connsiteY8" fmla="*/ 1662430 h 1662430"/>
              <a:gd name="connsiteX0" fmla="*/ 0 w 4984750"/>
              <a:gd name="connsiteY0" fmla="*/ 0 h 1662430"/>
              <a:gd name="connsiteX1" fmla="*/ 1116330 w 4984750"/>
              <a:gd name="connsiteY1" fmla="*/ 341630 h 1662430"/>
              <a:gd name="connsiteX2" fmla="*/ 2136140 w 4984750"/>
              <a:gd name="connsiteY2" fmla="*/ 734060 h 1662430"/>
              <a:gd name="connsiteX3" fmla="*/ 2585720 w 4984750"/>
              <a:gd name="connsiteY3" fmla="*/ 897890 h 1662430"/>
              <a:gd name="connsiteX4" fmla="*/ 3058160 w 4984750"/>
              <a:gd name="connsiteY4" fmla="*/ 1007110 h 1662430"/>
              <a:gd name="connsiteX5" fmla="*/ 3613150 w 4984750"/>
              <a:gd name="connsiteY5" fmla="*/ 1115060 h 1662430"/>
              <a:gd name="connsiteX6" fmla="*/ 3939540 w 4984750"/>
              <a:gd name="connsiteY6" fmla="*/ 1174750 h 1662430"/>
              <a:gd name="connsiteX7" fmla="*/ 4371340 w 4984750"/>
              <a:gd name="connsiteY7" fmla="*/ 1332230 h 1662430"/>
              <a:gd name="connsiteX8" fmla="*/ 4984750 w 4984750"/>
              <a:gd name="connsiteY8" fmla="*/ 1662430 h 166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4750" h="1662430">
                <a:moveTo>
                  <a:pt x="0" y="0"/>
                </a:moveTo>
                <a:cubicBezTo>
                  <a:pt x="220345" y="57785"/>
                  <a:pt x="760307" y="219287"/>
                  <a:pt x="1116330" y="341630"/>
                </a:cubicBezTo>
                <a:cubicBezTo>
                  <a:pt x="1472353" y="463973"/>
                  <a:pt x="1891242" y="641350"/>
                  <a:pt x="2136140" y="734060"/>
                </a:cubicBezTo>
                <a:cubicBezTo>
                  <a:pt x="2381038" y="826770"/>
                  <a:pt x="2432050" y="852382"/>
                  <a:pt x="2585720" y="897890"/>
                </a:cubicBezTo>
                <a:cubicBezTo>
                  <a:pt x="2739390" y="943398"/>
                  <a:pt x="2886922" y="970915"/>
                  <a:pt x="3058160" y="1007110"/>
                </a:cubicBezTo>
                <a:cubicBezTo>
                  <a:pt x="3229398" y="1043305"/>
                  <a:pt x="3466253" y="1087120"/>
                  <a:pt x="3613150" y="1115060"/>
                </a:cubicBezTo>
                <a:cubicBezTo>
                  <a:pt x="3760047" y="1143000"/>
                  <a:pt x="3813175" y="1138555"/>
                  <a:pt x="3939540" y="1174750"/>
                </a:cubicBezTo>
                <a:cubicBezTo>
                  <a:pt x="4065905" y="1210945"/>
                  <a:pt x="4197138" y="1250950"/>
                  <a:pt x="4371340" y="1332230"/>
                </a:cubicBezTo>
                <a:cubicBezTo>
                  <a:pt x="4545542" y="1413510"/>
                  <a:pt x="4738370" y="1574800"/>
                  <a:pt x="4984750" y="1662430"/>
                </a:cubicBezTo>
              </a:path>
            </a:pathLst>
          </a:custGeom>
          <a:noFill/>
          <a:ln w="381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8DF86D-8CA5-4AD6-9E57-C4A918F0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9" y="2984604"/>
            <a:ext cx="3124361" cy="18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/>
              <a:t>Vessels</a:t>
            </a:r>
          </a:p>
          <a:p>
            <a:pPr lvl="1"/>
            <a:r>
              <a:rPr lang="en-GB" dirty="0"/>
              <a:t>Anterior ulna recurrent branch</a:t>
            </a:r>
          </a:p>
          <a:p>
            <a:r>
              <a:rPr lang="en-GB" dirty="0"/>
              <a:t>Ligaments</a:t>
            </a:r>
          </a:p>
          <a:p>
            <a:r>
              <a:rPr lang="en-GB" dirty="0"/>
              <a:t>Bones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C4F2D1-06E8-4536-8CDC-6D8E47CD8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6500" y="273844"/>
            <a:ext cx="5143500" cy="4213623"/>
          </a:xfrm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CDF987-C06D-4FA2-B6E4-F9AFF1A6D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4305301" y="119341"/>
            <a:ext cx="4110810" cy="44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6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F099D-D981-4669-8892-C12F40D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C9FEB-EAEA-4CA1-A33B-BEDC5DD4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2914650" cy="3263504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Muscles/ Tendons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Nerves</a:t>
            </a:r>
          </a:p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Vessels</a:t>
            </a:r>
          </a:p>
          <a:p>
            <a:r>
              <a:rPr lang="en-GB" dirty="0"/>
              <a:t>Ligaments</a:t>
            </a:r>
          </a:p>
          <a:p>
            <a:pPr lvl="1"/>
            <a:r>
              <a:rPr lang="en-GB" dirty="0"/>
              <a:t>Anterior band</a:t>
            </a:r>
          </a:p>
          <a:p>
            <a:pPr lvl="1"/>
            <a:r>
              <a:rPr lang="en-GB" dirty="0"/>
              <a:t>Posterior band</a:t>
            </a:r>
          </a:p>
          <a:p>
            <a:pPr lvl="1"/>
            <a:r>
              <a:rPr lang="en-GB" dirty="0"/>
              <a:t>Transverse band</a:t>
            </a:r>
          </a:p>
          <a:p>
            <a:r>
              <a:rPr lang="en-GB" dirty="0"/>
              <a:t>Bones</a:t>
            </a:r>
          </a:p>
        </p:txBody>
      </p:sp>
      <p:pic>
        <p:nvPicPr>
          <p:cNvPr id="14" name="Picture 4" descr="C:\WINDOWS\DESKTOP\My Documents\Riaz Khan\Elbow\Elbow- anatomy\408.bmp">
            <a:extLst>
              <a:ext uri="{FF2B5EF4-FFF2-40B4-BE49-F238E27FC236}">
                <a16:creationId xmlns:a16="http://schemas.microsoft.com/office/drawing/2014/main" id="{0ABD9286-1D62-4178-91B2-73A8D0585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9435"/>
          <a:stretch>
            <a:fillRect/>
          </a:stretch>
        </p:blipFill>
        <p:spPr bwMode="auto">
          <a:xfrm>
            <a:off x="3296466" y="525299"/>
            <a:ext cx="5545909" cy="371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1E6668D7-A531-4DEB-8E65-4779B9F82BDA}"/>
              </a:ext>
            </a:extLst>
          </p:cNvPr>
          <p:cNvSpPr/>
          <p:nvPr/>
        </p:nvSpPr>
        <p:spPr bwMode="auto">
          <a:xfrm>
            <a:off x="6326617" y="2135627"/>
            <a:ext cx="1165785" cy="688938"/>
          </a:xfrm>
          <a:custGeom>
            <a:avLst/>
            <a:gdLst>
              <a:gd name="connsiteX0" fmla="*/ 0 w 863600"/>
              <a:gd name="connsiteY0" fmla="*/ 431800 h 431800"/>
              <a:gd name="connsiteX1" fmla="*/ 863600 w 863600"/>
              <a:gd name="connsiteY1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3600" h="431800">
                <a:moveTo>
                  <a:pt x="0" y="431800"/>
                </a:moveTo>
                <a:lnTo>
                  <a:pt x="863600" y="0"/>
                </a:lnTo>
              </a:path>
            </a:pathLst>
          </a:custGeom>
          <a:solidFill>
            <a:schemeClr val="accent1"/>
          </a:solidFill>
          <a:ln w="76200" cap="flat" cmpd="tri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B05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7B71BCA-F1AF-4703-8AEE-FF738D628203}"/>
              </a:ext>
            </a:extLst>
          </p:cNvPr>
          <p:cNvSpPr/>
          <p:nvPr/>
        </p:nvSpPr>
        <p:spPr bwMode="auto">
          <a:xfrm>
            <a:off x="6693012" y="2367542"/>
            <a:ext cx="799390" cy="688939"/>
          </a:xfrm>
          <a:custGeom>
            <a:avLst/>
            <a:gdLst>
              <a:gd name="connsiteX0" fmla="*/ 0 w 414867"/>
              <a:gd name="connsiteY0" fmla="*/ 361950 h 552450"/>
              <a:gd name="connsiteX1" fmla="*/ 368300 w 414867"/>
              <a:gd name="connsiteY1" fmla="*/ 31750 h 552450"/>
              <a:gd name="connsiteX2" fmla="*/ 279400 w 414867"/>
              <a:gd name="connsiteY2" fmla="*/ 552450 h 552450"/>
              <a:gd name="connsiteX3" fmla="*/ 279400 w 414867"/>
              <a:gd name="connsiteY3" fmla="*/ 5524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867" h="552450">
                <a:moveTo>
                  <a:pt x="0" y="361950"/>
                </a:moveTo>
                <a:cubicBezTo>
                  <a:pt x="160866" y="180975"/>
                  <a:pt x="321733" y="0"/>
                  <a:pt x="368300" y="31750"/>
                </a:cubicBezTo>
                <a:cubicBezTo>
                  <a:pt x="414867" y="63500"/>
                  <a:pt x="279400" y="552450"/>
                  <a:pt x="279400" y="552450"/>
                </a:cubicBezTo>
                <a:lnTo>
                  <a:pt x="279400" y="552450"/>
                </a:lnTo>
              </a:path>
            </a:pathLst>
          </a:custGeom>
          <a:solidFill>
            <a:schemeClr val="accent1"/>
          </a:solidFill>
          <a:ln w="76200" cap="flat" cmpd="tri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en-GB" sz="2400" dirty="0">
              <a:latin typeface="Times New Roman" charset="0"/>
              <a:cs typeface="+mn-cs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E594A945-C841-4064-A5A7-77A7C63C2E12}"/>
              </a:ext>
            </a:extLst>
          </p:cNvPr>
          <p:cNvSpPr/>
          <p:nvPr/>
        </p:nvSpPr>
        <p:spPr bwMode="auto">
          <a:xfrm>
            <a:off x="6326617" y="2872781"/>
            <a:ext cx="1064783" cy="367397"/>
          </a:xfrm>
          <a:custGeom>
            <a:avLst/>
            <a:gdLst>
              <a:gd name="connsiteX0" fmla="*/ 685800 w 685800"/>
              <a:gd name="connsiteY0" fmla="*/ 190500 h 190500"/>
              <a:gd name="connsiteX1" fmla="*/ 0 w 685800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190500">
                <a:moveTo>
                  <a:pt x="685800" y="190500"/>
                </a:moveTo>
                <a:lnTo>
                  <a:pt x="0" y="0"/>
                </a:lnTo>
              </a:path>
            </a:pathLst>
          </a:custGeom>
          <a:solidFill>
            <a:schemeClr val="accent1"/>
          </a:solidFill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6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" y="273844"/>
            <a:ext cx="3778404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Medial collateral ligament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35764"/>
            <a:ext cx="6172200" cy="2995780"/>
          </a:xfrm>
        </p:spPr>
        <p:txBody>
          <a:bodyPr/>
          <a:lstStyle/>
          <a:p>
            <a:r>
              <a:rPr lang="en-US" dirty="0"/>
              <a:t>Origin anterior bundle MCL</a:t>
            </a:r>
          </a:p>
          <a:p>
            <a:pPr lvl="2"/>
            <a:r>
              <a:rPr lang="en-US" dirty="0"/>
              <a:t>Antero inferior medial epicondyle</a:t>
            </a:r>
          </a:p>
          <a:p>
            <a:r>
              <a:rPr lang="en-US" dirty="0"/>
              <a:t>Insertion</a:t>
            </a:r>
          </a:p>
          <a:p>
            <a:pPr lvl="2"/>
            <a:r>
              <a:rPr lang="en-US" dirty="0"/>
              <a:t>Sublime tubercle</a:t>
            </a:r>
          </a:p>
          <a:p>
            <a:pPr lvl="2"/>
            <a:r>
              <a:rPr lang="en-US" dirty="0"/>
              <a:t>Long and thin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799" y="92930"/>
            <a:ext cx="5569105" cy="1409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1970" y="4853646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  <a:latin typeface="Futura-BookOblique"/>
              </a:rPr>
              <a:t>J Shoulder Elbow </a:t>
            </a:r>
            <a:r>
              <a:rPr lang="en-US" sz="1350" i="1" dirty="0" err="1">
                <a:solidFill>
                  <a:schemeClr val="bg1"/>
                </a:solidFill>
                <a:latin typeface="Futura-BookOblique"/>
              </a:rPr>
              <a:t>Surg</a:t>
            </a:r>
            <a:r>
              <a:rPr lang="en-US" sz="1350" i="1" dirty="0">
                <a:solidFill>
                  <a:schemeClr val="bg1"/>
                </a:solidFill>
                <a:latin typeface="Futura-BookOblique"/>
              </a:rPr>
              <a:t> 2007;16:657-660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114" y="1508675"/>
            <a:ext cx="2315678" cy="2048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82" y="3489910"/>
            <a:ext cx="2616510" cy="143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ambrid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lice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orthopaedics approaches macro template.potm" id="{4A29F0B6-2757-4AF4-962D-1E95F0516A2C}" vid="{34D8EE65-19A3-455F-8CF4-E72D46D0D4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Approaches Clock template</Template>
  <TotalTime>241</TotalTime>
  <Words>372</Words>
  <Application>Microsoft Office PowerPoint</Application>
  <PresentationFormat>On-screen Show (16:9)</PresentationFormat>
  <Paragraphs>124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Alice</vt:lpstr>
      <vt:lpstr>Arial</vt:lpstr>
      <vt:lpstr>Calibri</vt:lpstr>
      <vt:lpstr>Futura-BookOblique</vt:lpstr>
      <vt:lpstr>Open Sans</vt:lpstr>
      <vt:lpstr>Open Sans Condensed Light</vt:lpstr>
      <vt:lpstr>Open Sans Light</vt:lpstr>
      <vt:lpstr>Times New Roman</vt:lpstr>
      <vt:lpstr>Office Theme</vt:lpstr>
      <vt:lpstr>Elbow – Medial approaches (Coronoid)</vt:lpstr>
      <vt:lpstr>Anatomy</vt:lpstr>
      <vt:lpstr>Anatomy</vt:lpstr>
      <vt:lpstr>Brachialis</vt:lpstr>
      <vt:lpstr>Anatomy</vt:lpstr>
      <vt:lpstr>Anatomy</vt:lpstr>
      <vt:lpstr>Anatomy</vt:lpstr>
      <vt:lpstr>Anatomy</vt:lpstr>
      <vt:lpstr>Medial collateral ligament</vt:lpstr>
      <vt:lpstr>Anatomy</vt:lpstr>
      <vt:lpstr>Coronoid</vt:lpstr>
      <vt:lpstr>Positioning</vt:lpstr>
      <vt:lpstr>Skin Incision</vt:lpstr>
      <vt:lpstr>Superficial Dissection</vt:lpstr>
      <vt:lpstr>Medial approaches</vt:lpstr>
      <vt:lpstr>Taylor Scham</vt:lpstr>
      <vt:lpstr>Split FCU</vt:lpstr>
      <vt:lpstr>Hotchkiss</vt:lpstr>
      <vt:lpstr>FCU Vs Hotchkiss</vt:lpstr>
      <vt:lpstr>Favour FCU</vt:lpstr>
      <vt:lpstr>PowerPoint Presentation</vt:lpstr>
      <vt:lpstr>PowerPoint Presentation</vt:lpstr>
      <vt:lpstr>PowerPoint Presentation</vt:lpstr>
      <vt:lpstr>Coronoid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Van Rensburg</dc:creator>
  <cp:lastModifiedBy>Lee Van Rensburg</cp:lastModifiedBy>
  <cp:revision>26</cp:revision>
  <dcterms:created xsi:type="dcterms:W3CDTF">2020-08-06T19:34:41Z</dcterms:created>
  <dcterms:modified xsi:type="dcterms:W3CDTF">2020-08-11T15:14:26Z</dcterms:modified>
</cp:coreProperties>
</file>