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6" r:id="rId2"/>
    <p:sldId id="498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2385A"/>
    <a:srgbClr val="0087C4"/>
    <a:srgbClr val="40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592" y="5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023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87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9265" y="4767263"/>
            <a:ext cx="2057400" cy="273844"/>
          </a:xfrm>
        </p:spPr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6350" y="4767263"/>
            <a:ext cx="3086100" cy="27384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08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2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5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8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8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88000">
              <a:schemeClr val="accent1">
                <a:lumMod val="5000"/>
                <a:lumOff val="95000"/>
              </a:schemeClr>
            </a:gs>
            <a:gs pos="100000">
              <a:srgbClr val="0238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238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076F13-EFB8-4BB7-8FD4-E4817AB6B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91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7863"/>
            <a:ext cx="7886700" cy="36248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1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86000">
              <a:schemeClr val="accent1">
                <a:lumMod val="5000"/>
                <a:lumOff val="95000"/>
              </a:schemeClr>
            </a:gs>
            <a:gs pos="98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0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4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2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789453-6E32-4471-A1FE-9188FB31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1">
                <a:lumMod val="5000"/>
                <a:lumOff val="95000"/>
              </a:schemeClr>
            </a:gs>
            <a:gs pos="100000">
              <a:srgbClr val="0238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DDC8-5776-472D-858D-965207D5D3C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D63B-AFDF-4481-83AC-4CFC87ACEAD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game&#10;&#10;Description automatically generated">
            <a:extLst>
              <a:ext uri="{FF2B5EF4-FFF2-40B4-BE49-F238E27FC236}">
                <a16:creationId xmlns:a16="http://schemas.microsoft.com/office/drawing/2014/main" id="{3135EFF9-7ADE-40C3-8ADC-CAAACAF2148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0" y="4593433"/>
            <a:ext cx="1371976" cy="4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2" r:id="rId4"/>
    <p:sldLayoutId id="2147483663" r:id="rId5"/>
    <p:sldLayoutId id="2147483664" r:id="rId6"/>
    <p:sldLayoutId id="2147483665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2385A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CFD60B-E884-4451-812E-99672B3C9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23" y="2481338"/>
            <a:ext cx="3160479" cy="233626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F2D68A-EEB2-4BF0-91BD-BE6E9189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" y="57148"/>
            <a:ext cx="4196144" cy="453941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24" y="4209417"/>
            <a:ext cx="3520848" cy="853522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4FE82-B68A-4DF6-B8B5-516EF7D3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596" y="63951"/>
            <a:ext cx="4913802" cy="2408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00374" y="4843418"/>
            <a:ext cx="29436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i="1" dirty="0">
                <a:solidFill>
                  <a:schemeClr val="bg1"/>
                </a:solidFill>
                <a:latin typeface="TradeGothicLTStd-Obl"/>
              </a:rPr>
              <a:t>Ann R Coll Surg Engl </a:t>
            </a:r>
            <a:r>
              <a:rPr lang="pt-BR" sz="1350" dirty="0">
                <a:solidFill>
                  <a:schemeClr val="bg1"/>
                </a:solidFill>
                <a:latin typeface="TradeGothicLTStd"/>
              </a:rPr>
              <a:t>2012; </a:t>
            </a:r>
            <a:r>
              <a:rPr lang="pt-BR" sz="1350" dirty="0">
                <a:solidFill>
                  <a:schemeClr val="bg1"/>
                </a:solidFill>
                <a:latin typeface="TradeGothicLTStd-Bd2"/>
              </a:rPr>
              <a:t>94</a:t>
            </a:r>
            <a:r>
              <a:rPr lang="pt-BR" sz="1350" dirty="0">
                <a:solidFill>
                  <a:schemeClr val="bg1"/>
                </a:solidFill>
                <a:latin typeface="TradeGothicLTStd"/>
              </a:rPr>
              <a:t>: 438–448</a:t>
            </a:r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7EC945-6F71-4BC5-A52E-EBAE81188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229" y="2468870"/>
            <a:ext cx="1790229" cy="239653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C99F93-69DA-4081-813F-4BB407558F5A}"/>
              </a:ext>
            </a:extLst>
          </p:cNvPr>
          <p:cNvSpPr/>
          <p:nvPr/>
        </p:nvSpPr>
        <p:spPr>
          <a:xfrm>
            <a:off x="171450" y="1018169"/>
            <a:ext cx="685800" cy="555171"/>
          </a:xfrm>
          <a:prstGeom prst="ellipse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6E3250-5912-4B7A-A350-9A76BD9C8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005232"/>
            <a:ext cx="688908" cy="815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DF11B6-1311-494D-AF05-37DD69B1D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946" y="934015"/>
            <a:ext cx="688908" cy="554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AF1495-6C14-4CBA-8608-D6122CCFD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688" y="989542"/>
            <a:ext cx="688908" cy="554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176968-EE28-4350-9C11-C67C44B073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1252" r="16345"/>
          <a:stretch/>
        </p:blipFill>
        <p:spPr>
          <a:xfrm>
            <a:off x="8679299" y="3242930"/>
            <a:ext cx="349426" cy="6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7210"/>
            <a:ext cx="6172200" cy="857250"/>
          </a:xfrm>
        </p:spPr>
        <p:txBody>
          <a:bodyPr/>
          <a:lstStyle/>
          <a:p>
            <a:r>
              <a:rPr lang="en-US" dirty="0"/>
              <a:t>X-ray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4672" y="4515966"/>
            <a:ext cx="31720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Bring I/I parallel with bed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1022" y="4319758"/>
            <a:ext cx="28791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Ensure elbow reduced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1023" y="4192801"/>
            <a:ext cx="22936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Flex 30 degrees</a:t>
            </a:r>
          </a:p>
          <a:p>
            <a:r>
              <a:rPr lang="en-US" sz="2100" dirty="0"/>
              <a:t>Unlock olecranon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8146" y="4150001"/>
            <a:ext cx="1647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Varus</a:t>
            </a:r>
            <a:r>
              <a:rPr lang="en-US" sz="2100" dirty="0"/>
              <a:t> stress</a:t>
            </a:r>
          </a:p>
          <a:p>
            <a:r>
              <a:rPr lang="en-US" sz="2100" dirty="0"/>
              <a:t>LCL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6211" y="4158176"/>
            <a:ext cx="1744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Valgus stress</a:t>
            </a:r>
          </a:p>
          <a:p>
            <a:r>
              <a:rPr lang="en-US" sz="2100" dirty="0"/>
              <a:t>MCL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7650" y="2364241"/>
            <a:ext cx="2259849" cy="507831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What’s wrong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6799" y="3103081"/>
            <a:ext cx="217444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Pronate forearm</a:t>
            </a:r>
          </a:p>
          <a:p>
            <a:r>
              <a:rPr lang="en-US" sz="2100" dirty="0"/>
              <a:t>Lock radial head</a:t>
            </a:r>
          </a:p>
          <a:p>
            <a:r>
              <a:rPr lang="en-US" sz="2100" dirty="0"/>
              <a:t>Avoid PLRI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4CDC898-D250-4FE4-BCCB-434AE16FF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Cambrid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lice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bridge orthoapedics PP template.potx" id="{D307D4B7-F42A-470E-AEFB-A831CCACC2FB}" vid="{7C1032DD-8FCD-4587-9F76-A6C3638429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Cambridge orthoapedics PP template</Template>
  <TotalTime>945</TotalTime>
  <Words>41</Words>
  <Application>Microsoft Office PowerPoint</Application>
  <PresentationFormat>On-screen Show (16:9)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Alice</vt:lpstr>
      <vt:lpstr>Arial</vt:lpstr>
      <vt:lpstr>Open Sans</vt:lpstr>
      <vt:lpstr>Open Sans Light</vt:lpstr>
      <vt:lpstr>TradeGothicLTStd</vt:lpstr>
      <vt:lpstr>TradeGothicLTStd-Bd2</vt:lpstr>
      <vt:lpstr>TradeGothicLTStd-Obl</vt:lpstr>
      <vt:lpstr>Office Theme</vt:lpstr>
      <vt:lpstr>PowerPoint Presentation</vt:lpstr>
      <vt:lpstr>X-ray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</dc:title>
  <dc:creator>Lee Van Rensburg</dc:creator>
  <cp:lastModifiedBy>Lee Van Rensburg</cp:lastModifiedBy>
  <cp:revision>11</cp:revision>
  <dcterms:created xsi:type="dcterms:W3CDTF">2020-05-29T08:24:21Z</dcterms:created>
  <dcterms:modified xsi:type="dcterms:W3CDTF">2020-12-01T20:38:07Z</dcterms:modified>
</cp:coreProperties>
</file>