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257" r:id="rId5"/>
    <p:sldId id="306" r:id="rId6"/>
    <p:sldId id="294" r:id="rId7"/>
    <p:sldId id="756" r:id="rId8"/>
    <p:sldId id="256" r:id="rId9"/>
    <p:sldId id="757" r:id="rId10"/>
    <p:sldId id="465" r:id="rId11"/>
    <p:sldId id="278" r:id="rId12"/>
    <p:sldId id="758" r:id="rId13"/>
    <p:sldId id="298" r:id="rId14"/>
    <p:sldId id="464" r:id="rId15"/>
    <p:sldId id="748" r:id="rId16"/>
    <p:sldId id="754" r:id="rId17"/>
    <p:sldId id="753" r:id="rId18"/>
    <p:sldId id="449" r:id="rId19"/>
    <p:sldId id="525" r:id="rId20"/>
    <p:sldId id="759" r:id="rId21"/>
    <p:sldId id="760" r:id="rId22"/>
    <p:sldId id="284" r:id="rId23"/>
    <p:sldId id="553" r:id="rId24"/>
    <p:sldId id="554" r:id="rId25"/>
    <p:sldId id="557" r:id="rId26"/>
    <p:sldId id="558" r:id="rId27"/>
    <p:sldId id="287" r:id="rId28"/>
    <p:sldId id="289" r:id="rId29"/>
    <p:sldId id="761" r:id="rId30"/>
    <p:sldId id="292" r:id="rId3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94FF92A-81A3-46A4-A842-4633949A6BC6}">
          <p14:sldIdLst>
            <p14:sldId id="257"/>
            <p14:sldId id="306"/>
            <p14:sldId id="294"/>
          </p14:sldIdLst>
        </p14:section>
        <p14:section name="Fit in" id="{2B1E401A-FBA1-423F-ACF9-B73A3D7E8673}">
          <p14:sldIdLst>
            <p14:sldId id="756"/>
            <p14:sldId id="256"/>
            <p14:sldId id="757"/>
            <p14:sldId id="465"/>
            <p14:sldId id="278"/>
            <p14:sldId id="758"/>
            <p14:sldId id="298"/>
            <p14:sldId id="464"/>
            <p14:sldId id="748"/>
            <p14:sldId id="754"/>
            <p14:sldId id="753"/>
            <p14:sldId id="449"/>
            <p14:sldId id="525"/>
            <p14:sldId id="759"/>
            <p14:sldId id="760"/>
            <p14:sldId id="284"/>
            <p14:sldId id="553"/>
            <p14:sldId id="554"/>
            <p14:sldId id="557"/>
            <p14:sldId id="558"/>
            <p14:sldId id="287"/>
            <p14:sldId id="289"/>
            <p14:sldId id="761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F0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39" autoAdjust="0"/>
    <p:restoredTop sz="93792" autoAdjust="0"/>
  </p:normalViewPr>
  <p:slideViewPr>
    <p:cSldViewPr snapToGrid="0" showGuides="1">
      <p:cViewPr varScale="1">
        <p:scale>
          <a:sx n="62" d="100"/>
          <a:sy n="62" d="100"/>
        </p:scale>
        <p:origin x="1056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-2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image" Target="../media/image26.jp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image" Target="../media/image28.jp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image" Target="../media/image26.jp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image" Target="../media/image28.jp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F40C94-6248-43F4-B500-29274CC15756}" type="doc">
      <dgm:prSet loTypeId="urn:microsoft.com/office/officeart/2005/8/layout/pictureOrgChart+Icon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CFBF805-1BCD-4576-9469-2F908F4DBF9E}">
      <dgm:prSet custT="1"/>
      <dgm:spPr/>
      <dgm:t>
        <a:bodyPr/>
        <a:lstStyle/>
        <a:p>
          <a:r>
            <a:rPr lang="en-GB" sz="2100" dirty="0" err="1"/>
            <a:t>Bado</a:t>
          </a:r>
          <a:r>
            <a:rPr lang="en-GB" sz="2100" dirty="0"/>
            <a:t> </a:t>
          </a:r>
          <a:r>
            <a:rPr lang="en-GB" sz="1600" dirty="0"/>
            <a:t>1967</a:t>
          </a:r>
          <a:endParaRPr lang="en-GB" sz="2100" dirty="0"/>
        </a:p>
      </dgm:t>
    </dgm:pt>
    <dgm:pt modelId="{3B2A477A-F3CC-4322-86D4-91C7EE35C80E}" type="parTrans" cxnId="{5CF27A5A-EDFC-4969-9B2B-D801D226B67D}">
      <dgm:prSet/>
      <dgm:spPr/>
      <dgm:t>
        <a:bodyPr/>
        <a:lstStyle/>
        <a:p>
          <a:endParaRPr lang="en-GB"/>
        </a:p>
      </dgm:t>
    </dgm:pt>
    <dgm:pt modelId="{2C157290-F6D9-4A03-9DB6-0E60C8B92FBF}" type="sibTrans" cxnId="{5CF27A5A-EDFC-4969-9B2B-D801D226B67D}">
      <dgm:prSet/>
      <dgm:spPr/>
      <dgm:t>
        <a:bodyPr/>
        <a:lstStyle/>
        <a:p>
          <a:endParaRPr lang="en-GB"/>
        </a:p>
      </dgm:t>
    </dgm:pt>
    <dgm:pt modelId="{400D7B14-3C11-47FB-B479-E09F0D88EB3B}">
      <dgm:prSet/>
      <dgm:spPr/>
      <dgm:t>
        <a:bodyPr/>
        <a:lstStyle/>
        <a:p>
          <a:r>
            <a:rPr lang="en-GB"/>
            <a:t>Anterior</a:t>
          </a:r>
        </a:p>
      </dgm:t>
    </dgm:pt>
    <dgm:pt modelId="{726C6996-A553-4133-832C-8F26BA9401C4}" type="parTrans" cxnId="{A8B5EB5C-B47C-4DD3-9D83-E16C93E9921C}">
      <dgm:prSet/>
      <dgm:spPr/>
      <dgm:t>
        <a:bodyPr/>
        <a:lstStyle/>
        <a:p>
          <a:endParaRPr lang="en-GB"/>
        </a:p>
      </dgm:t>
    </dgm:pt>
    <dgm:pt modelId="{E1969AC1-FD23-4658-83D5-021EF756C708}" type="sibTrans" cxnId="{A8B5EB5C-B47C-4DD3-9D83-E16C93E9921C}">
      <dgm:prSet/>
      <dgm:spPr/>
      <dgm:t>
        <a:bodyPr/>
        <a:lstStyle/>
        <a:p>
          <a:endParaRPr lang="en-GB"/>
        </a:p>
      </dgm:t>
    </dgm:pt>
    <dgm:pt modelId="{EE54E327-4CC9-415D-A971-665A6B86EF17}">
      <dgm:prSet/>
      <dgm:spPr/>
      <dgm:t>
        <a:bodyPr/>
        <a:lstStyle/>
        <a:p>
          <a:r>
            <a:rPr lang="en-GB"/>
            <a:t>Posterior</a:t>
          </a:r>
        </a:p>
      </dgm:t>
    </dgm:pt>
    <dgm:pt modelId="{CE40958A-321E-4BB3-84CF-0014F81B65C5}" type="parTrans" cxnId="{2037089B-B5EB-404B-A9CB-0A0C3FC93F55}">
      <dgm:prSet/>
      <dgm:spPr/>
      <dgm:t>
        <a:bodyPr/>
        <a:lstStyle/>
        <a:p>
          <a:endParaRPr lang="en-GB"/>
        </a:p>
      </dgm:t>
    </dgm:pt>
    <dgm:pt modelId="{1A484E93-FF06-4154-BB47-1EFE640025D4}" type="sibTrans" cxnId="{2037089B-B5EB-404B-A9CB-0A0C3FC93F55}">
      <dgm:prSet/>
      <dgm:spPr/>
      <dgm:t>
        <a:bodyPr/>
        <a:lstStyle/>
        <a:p>
          <a:endParaRPr lang="en-GB"/>
        </a:p>
      </dgm:t>
    </dgm:pt>
    <dgm:pt modelId="{46C27E90-B060-4F93-8D23-A44097D010D6}">
      <dgm:prSet/>
      <dgm:spPr/>
      <dgm:t>
        <a:bodyPr/>
        <a:lstStyle/>
        <a:p>
          <a:r>
            <a:rPr lang="en-GB" dirty="0"/>
            <a:t>Jupiter</a:t>
          </a:r>
        </a:p>
      </dgm:t>
    </dgm:pt>
    <dgm:pt modelId="{6C105E24-F7B2-4C4D-A2E8-60B566C9932E}" type="parTrans" cxnId="{E59E69BC-2C3C-44AC-A162-606AF8A43A50}">
      <dgm:prSet/>
      <dgm:spPr/>
      <dgm:t>
        <a:bodyPr/>
        <a:lstStyle/>
        <a:p>
          <a:endParaRPr lang="en-GB"/>
        </a:p>
      </dgm:t>
    </dgm:pt>
    <dgm:pt modelId="{66D8072D-1CD8-4709-A612-4751A1A535BB}" type="sibTrans" cxnId="{E59E69BC-2C3C-44AC-A162-606AF8A43A50}">
      <dgm:prSet/>
      <dgm:spPr/>
      <dgm:t>
        <a:bodyPr/>
        <a:lstStyle/>
        <a:p>
          <a:endParaRPr lang="en-GB"/>
        </a:p>
      </dgm:t>
    </dgm:pt>
    <dgm:pt modelId="{2B9824E5-056A-4008-98EF-E6BEA5E9A476}">
      <dgm:prSet/>
      <dgm:spPr/>
      <dgm:t>
        <a:bodyPr/>
        <a:lstStyle/>
        <a:p>
          <a:r>
            <a:rPr lang="en-GB"/>
            <a:t>2A</a:t>
          </a:r>
        </a:p>
      </dgm:t>
    </dgm:pt>
    <dgm:pt modelId="{42E0E71E-ECCE-4A12-B5C3-A59896F22F21}" type="parTrans" cxnId="{7507097B-10B5-45F1-9527-B7A5A4DF11E1}">
      <dgm:prSet/>
      <dgm:spPr/>
      <dgm:t>
        <a:bodyPr/>
        <a:lstStyle/>
        <a:p>
          <a:endParaRPr lang="en-GB"/>
        </a:p>
      </dgm:t>
    </dgm:pt>
    <dgm:pt modelId="{5C4BC0AA-7E9C-4489-8E69-225FB85E6C65}" type="sibTrans" cxnId="{7507097B-10B5-45F1-9527-B7A5A4DF11E1}">
      <dgm:prSet/>
      <dgm:spPr/>
      <dgm:t>
        <a:bodyPr/>
        <a:lstStyle/>
        <a:p>
          <a:endParaRPr lang="en-GB"/>
        </a:p>
      </dgm:t>
    </dgm:pt>
    <dgm:pt modelId="{5937D015-7E1A-4F7B-8A29-BBC543136855}">
      <dgm:prSet/>
      <dgm:spPr/>
      <dgm:t>
        <a:bodyPr/>
        <a:lstStyle/>
        <a:p>
          <a:r>
            <a:rPr lang="en-GB"/>
            <a:t>2B</a:t>
          </a:r>
        </a:p>
      </dgm:t>
    </dgm:pt>
    <dgm:pt modelId="{57275CA7-400A-42A7-A3CA-F12EC13B02F7}" type="parTrans" cxnId="{D6C3BC60-ACAA-4CAA-8C9E-D249C0A39C91}">
      <dgm:prSet/>
      <dgm:spPr/>
      <dgm:t>
        <a:bodyPr/>
        <a:lstStyle/>
        <a:p>
          <a:endParaRPr lang="en-GB"/>
        </a:p>
      </dgm:t>
    </dgm:pt>
    <dgm:pt modelId="{2B41F026-9564-4E4C-A63E-7A48E52466A0}" type="sibTrans" cxnId="{D6C3BC60-ACAA-4CAA-8C9E-D249C0A39C91}">
      <dgm:prSet/>
      <dgm:spPr/>
      <dgm:t>
        <a:bodyPr/>
        <a:lstStyle/>
        <a:p>
          <a:endParaRPr lang="en-GB"/>
        </a:p>
      </dgm:t>
    </dgm:pt>
    <dgm:pt modelId="{F31AC383-3476-4F9E-9D92-D38FB921394C}">
      <dgm:prSet/>
      <dgm:spPr/>
      <dgm:t>
        <a:bodyPr/>
        <a:lstStyle/>
        <a:p>
          <a:r>
            <a:rPr lang="en-GB"/>
            <a:t>2C</a:t>
          </a:r>
        </a:p>
      </dgm:t>
    </dgm:pt>
    <dgm:pt modelId="{915F0568-0AF6-461A-9F1D-E189315A8D51}" type="parTrans" cxnId="{961C5BAB-26F9-426B-BEA2-A88B0C2F567B}">
      <dgm:prSet/>
      <dgm:spPr/>
      <dgm:t>
        <a:bodyPr/>
        <a:lstStyle/>
        <a:p>
          <a:endParaRPr lang="en-GB"/>
        </a:p>
      </dgm:t>
    </dgm:pt>
    <dgm:pt modelId="{03AD6030-8A20-4A82-B942-C19989194C4C}" type="sibTrans" cxnId="{961C5BAB-26F9-426B-BEA2-A88B0C2F567B}">
      <dgm:prSet/>
      <dgm:spPr/>
      <dgm:t>
        <a:bodyPr/>
        <a:lstStyle/>
        <a:p>
          <a:endParaRPr lang="en-GB"/>
        </a:p>
      </dgm:t>
    </dgm:pt>
    <dgm:pt modelId="{12FB52D5-CDF3-48A8-8670-4E6A6EA8FEC4}">
      <dgm:prSet/>
      <dgm:spPr/>
      <dgm:t>
        <a:bodyPr/>
        <a:lstStyle/>
        <a:p>
          <a:r>
            <a:rPr lang="en-GB"/>
            <a:t>2D</a:t>
          </a:r>
        </a:p>
      </dgm:t>
    </dgm:pt>
    <dgm:pt modelId="{5083D7D1-CA9A-41E9-89BE-0FCA558227B7}" type="parTrans" cxnId="{7F50A15D-F97A-4B43-8D47-132AAAFA8127}">
      <dgm:prSet/>
      <dgm:spPr/>
      <dgm:t>
        <a:bodyPr/>
        <a:lstStyle/>
        <a:p>
          <a:endParaRPr lang="en-GB"/>
        </a:p>
      </dgm:t>
    </dgm:pt>
    <dgm:pt modelId="{9BA94ECC-8EA2-4D7C-8D08-616443884D1E}" type="sibTrans" cxnId="{7F50A15D-F97A-4B43-8D47-132AAAFA8127}">
      <dgm:prSet/>
      <dgm:spPr/>
      <dgm:t>
        <a:bodyPr/>
        <a:lstStyle/>
        <a:p>
          <a:endParaRPr lang="en-GB"/>
        </a:p>
      </dgm:t>
    </dgm:pt>
    <dgm:pt modelId="{69CBB16A-09C3-47FF-A96A-CFFE6478284E}">
      <dgm:prSet/>
      <dgm:spPr/>
      <dgm:t>
        <a:bodyPr/>
        <a:lstStyle/>
        <a:p>
          <a:r>
            <a:rPr lang="en-GB"/>
            <a:t>Lateral</a:t>
          </a:r>
        </a:p>
      </dgm:t>
    </dgm:pt>
    <dgm:pt modelId="{C6116644-50DB-4BD0-B492-D08DD042031E}" type="parTrans" cxnId="{BA34353F-7DA8-4316-BEC2-3B2269B22D00}">
      <dgm:prSet/>
      <dgm:spPr/>
      <dgm:t>
        <a:bodyPr/>
        <a:lstStyle/>
        <a:p>
          <a:endParaRPr lang="en-GB"/>
        </a:p>
      </dgm:t>
    </dgm:pt>
    <dgm:pt modelId="{D180AF3C-F094-4943-8FAB-389C3A87F965}" type="sibTrans" cxnId="{BA34353F-7DA8-4316-BEC2-3B2269B22D00}">
      <dgm:prSet/>
      <dgm:spPr/>
      <dgm:t>
        <a:bodyPr/>
        <a:lstStyle/>
        <a:p>
          <a:endParaRPr lang="en-GB"/>
        </a:p>
      </dgm:t>
    </dgm:pt>
    <dgm:pt modelId="{009891D8-912D-4649-A082-4C234AD5A66A}">
      <dgm:prSet/>
      <dgm:spPr/>
      <dgm:t>
        <a:bodyPr/>
        <a:lstStyle/>
        <a:p>
          <a:r>
            <a:rPr lang="en-GB"/>
            <a:t>Radius and Ulna</a:t>
          </a:r>
        </a:p>
      </dgm:t>
    </dgm:pt>
    <dgm:pt modelId="{278B7AD0-40BE-41C3-93A1-1A86B2E00E58}" type="parTrans" cxnId="{BD320E5E-A530-4A59-9814-331DBC543F30}">
      <dgm:prSet/>
      <dgm:spPr/>
      <dgm:t>
        <a:bodyPr/>
        <a:lstStyle/>
        <a:p>
          <a:endParaRPr lang="en-GB"/>
        </a:p>
      </dgm:t>
    </dgm:pt>
    <dgm:pt modelId="{7E20C8D9-CD0E-410F-8D32-F512E7C3406D}" type="sibTrans" cxnId="{BD320E5E-A530-4A59-9814-331DBC543F30}">
      <dgm:prSet/>
      <dgm:spPr/>
      <dgm:t>
        <a:bodyPr/>
        <a:lstStyle/>
        <a:p>
          <a:endParaRPr lang="en-GB"/>
        </a:p>
      </dgm:t>
    </dgm:pt>
    <dgm:pt modelId="{BC376E24-797E-44CE-AE90-05CD20482B2F}">
      <dgm:prSet/>
      <dgm:spPr/>
      <dgm:t>
        <a:bodyPr/>
        <a:lstStyle/>
        <a:p>
          <a:r>
            <a:rPr lang="en-GB" dirty="0"/>
            <a:t>Radial head</a:t>
          </a:r>
        </a:p>
      </dgm:t>
    </dgm:pt>
    <dgm:pt modelId="{9716E54D-5917-482F-B801-45190E70831C}" type="sibTrans" cxnId="{FB486E13-C8AA-4A8E-A9C4-F04F9AAEF009}">
      <dgm:prSet/>
      <dgm:spPr/>
      <dgm:t>
        <a:bodyPr/>
        <a:lstStyle/>
        <a:p>
          <a:endParaRPr lang="en-GB"/>
        </a:p>
      </dgm:t>
    </dgm:pt>
    <dgm:pt modelId="{9CB7B27F-EA28-4B09-A3E5-ABBDF478D438}" type="parTrans" cxnId="{FB486E13-C8AA-4A8E-A9C4-F04F9AAEF009}">
      <dgm:prSet/>
      <dgm:spPr/>
      <dgm:t>
        <a:bodyPr/>
        <a:lstStyle/>
        <a:p>
          <a:endParaRPr lang="en-GB"/>
        </a:p>
      </dgm:t>
    </dgm:pt>
    <dgm:pt modelId="{DBF6EE49-42BB-485E-B3F6-D00B75228142}">
      <dgm:prSet/>
      <dgm:spPr/>
      <dgm:t>
        <a:bodyPr/>
        <a:lstStyle/>
        <a:p>
          <a:r>
            <a:rPr lang="en-GB" dirty="0"/>
            <a:t>Radial Head</a:t>
          </a:r>
        </a:p>
      </dgm:t>
    </dgm:pt>
    <dgm:pt modelId="{B2F7BB3C-B28A-41FD-9C67-1416BF08500B}" type="parTrans" cxnId="{4C90C86B-6C0C-4CA8-958D-70D5B906D6EF}">
      <dgm:prSet/>
      <dgm:spPr/>
      <dgm:t>
        <a:bodyPr/>
        <a:lstStyle/>
        <a:p>
          <a:endParaRPr lang="en-GB"/>
        </a:p>
      </dgm:t>
    </dgm:pt>
    <dgm:pt modelId="{3142EB58-E5A8-4ADF-A279-3FB2BA0DA8CD}" type="sibTrans" cxnId="{4C90C86B-6C0C-4CA8-958D-70D5B906D6EF}">
      <dgm:prSet/>
      <dgm:spPr/>
      <dgm:t>
        <a:bodyPr/>
        <a:lstStyle/>
        <a:p>
          <a:endParaRPr lang="en-GB"/>
        </a:p>
      </dgm:t>
    </dgm:pt>
    <dgm:pt modelId="{909C0A09-9B66-40A7-8B7D-CBA6AC3AECBD}">
      <dgm:prSet/>
      <dgm:spPr/>
      <dgm:t>
        <a:bodyPr/>
        <a:lstStyle/>
        <a:p>
          <a:r>
            <a:rPr lang="en-GB" dirty="0"/>
            <a:t>Radial Head</a:t>
          </a:r>
        </a:p>
      </dgm:t>
    </dgm:pt>
    <dgm:pt modelId="{DDAE7676-F592-47B7-9F39-4BD5E40CC2F5}" type="parTrans" cxnId="{6AE8CE0B-5D9B-4F9E-B7C0-599C6D395F8F}">
      <dgm:prSet/>
      <dgm:spPr/>
      <dgm:t>
        <a:bodyPr/>
        <a:lstStyle/>
        <a:p>
          <a:endParaRPr lang="en-GB"/>
        </a:p>
      </dgm:t>
    </dgm:pt>
    <dgm:pt modelId="{91A542F1-3486-4476-808B-54F4CA4AA3AA}" type="sibTrans" cxnId="{6AE8CE0B-5D9B-4F9E-B7C0-599C6D395F8F}">
      <dgm:prSet/>
      <dgm:spPr/>
      <dgm:t>
        <a:bodyPr/>
        <a:lstStyle/>
        <a:p>
          <a:endParaRPr lang="en-GB"/>
        </a:p>
      </dgm:t>
    </dgm:pt>
    <dgm:pt modelId="{D6572BC2-A69E-4AAF-A063-4D0A84CDE431}">
      <dgm:prSet/>
      <dgm:spPr/>
      <dgm:t>
        <a:bodyPr/>
        <a:lstStyle/>
        <a:p>
          <a:r>
            <a:rPr lang="en-GB" dirty="0"/>
            <a:t>Radial head</a:t>
          </a:r>
        </a:p>
      </dgm:t>
    </dgm:pt>
    <dgm:pt modelId="{770DDC38-9D33-414A-9091-D971E179B7DE}" type="parTrans" cxnId="{377962B4-D778-409C-85F9-A897A1D36B70}">
      <dgm:prSet/>
      <dgm:spPr/>
      <dgm:t>
        <a:bodyPr/>
        <a:lstStyle/>
        <a:p>
          <a:endParaRPr lang="en-GB"/>
        </a:p>
      </dgm:t>
    </dgm:pt>
    <dgm:pt modelId="{0B146B57-7C94-4706-8826-B4EB67E16093}" type="sibTrans" cxnId="{377962B4-D778-409C-85F9-A897A1D36B70}">
      <dgm:prSet/>
      <dgm:spPr/>
      <dgm:t>
        <a:bodyPr/>
        <a:lstStyle/>
        <a:p>
          <a:endParaRPr lang="en-GB"/>
        </a:p>
      </dgm:t>
    </dgm:pt>
    <dgm:pt modelId="{FC410D4E-41CB-452F-89A2-7DA5E62FB8DF}" type="pres">
      <dgm:prSet presAssocID="{FCF40C94-6248-43F4-B500-29274CC1575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24550C4-A505-4C63-BDAC-D965A4899870}" type="pres">
      <dgm:prSet presAssocID="{DCFBF805-1BCD-4576-9469-2F908F4DBF9E}" presName="hierRoot1" presStyleCnt="0">
        <dgm:presLayoutVars>
          <dgm:hierBranch val="init"/>
        </dgm:presLayoutVars>
      </dgm:prSet>
      <dgm:spPr/>
    </dgm:pt>
    <dgm:pt modelId="{F218DBD6-3807-4F6F-B7F6-C919749270A3}" type="pres">
      <dgm:prSet presAssocID="{DCFBF805-1BCD-4576-9469-2F908F4DBF9E}" presName="rootComposite1" presStyleCnt="0"/>
      <dgm:spPr/>
    </dgm:pt>
    <dgm:pt modelId="{17549873-4736-4409-B99B-F5997870950D}" type="pres">
      <dgm:prSet presAssocID="{DCFBF805-1BCD-4576-9469-2F908F4DBF9E}" presName="rootText1" presStyleLbl="node0" presStyleIdx="0" presStyleCnt="1">
        <dgm:presLayoutVars>
          <dgm:chPref val="3"/>
        </dgm:presLayoutVars>
      </dgm:prSet>
      <dgm:spPr/>
    </dgm:pt>
    <dgm:pt modelId="{3B0280D3-70F0-4439-AC8F-B607599010C4}" type="pres">
      <dgm:prSet presAssocID="{DCFBF805-1BCD-4576-9469-2F908F4DBF9E}" presName="rootPict1" presStyleLbl="alignImgPlace1" presStyleIdx="0" presStyleCnt="14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8EC2114-67AD-4395-BD61-DA726918E0A0}" type="pres">
      <dgm:prSet presAssocID="{DCFBF805-1BCD-4576-9469-2F908F4DBF9E}" presName="rootConnector1" presStyleLbl="node1" presStyleIdx="0" presStyleCnt="0"/>
      <dgm:spPr/>
    </dgm:pt>
    <dgm:pt modelId="{604CD4ED-8626-4666-BBD2-D38B00DCCF47}" type="pres">
      <dgm:prSet presAssocID="{DCFBF805-1BCD-4576-9469-2F908F4DBF9E}" presName="hierChild2" presStyleCnt="0"/>
      <dgm:spPr/>
    </dgm:pt>
    <dgm:pt modelId="{32C8AE82-379E-4761-92C2-44DFD95A3876}" type="pres">
      <dgm:prSet presAssocID="{726C6996-A553-4133-832C-8F26BA9401C4}" presName="Name37" presStyleLbl="parChTrans1D2" presStyleIdx="0" presStyleCnt="4"/>
      <dgm:spPr/>
    </dgm:pt>
    <dgm:pt modelId="{3B798CA0-A865-4A8E-8500-73288A1E88DA}" type="pres">
      <dgm:prSet presAssocID="{400D7B14-3C11-47FB-B479-E09F0D88EB3B}" presName="hierRoot2" presStyleCnt="0">
        <dgm:presLayoutVars>
          <dgm:hierBranch val="init"/>
        </dgm:presLayoutVars>
      </dgm:prSet>
      <dgm:spPr/>
    </dgm:pt>
    <dgm:pt modelId="{BA0FD3F9-203E-4B8D-8455-30979E99716C}" type="pres">
      <dgm:prSet presAssocID="{400D7B14-3C11-47FB-B479-E09F0D88EB3B}" presName="rootComposite" presStyleCnt="0"/>
      <dgm:spPr/>
    </dgm:pt>
    <dgm:pt modelId="{CE5324F3-D32D-4E5A-8F89-3BCA314505EB}" type="pres">
      <dgm:prSet presAssocID="{400D7B14-3C11-47FB-B479-E09F0D88EB3B}" presName="rootText" presStyleLbl="node2" presStyleIdx="0" presStyleCnt="4">
        <dgm:presLayoutVars>
          <dgm:chPref val="3"/>
        </dgm:presLayoutVars>
      </dgm:prSet>
      <dgm:spPr/>
    </dgm:pt>
    <dgm:pt modelId="{7F5DDF7A-FF0B-4ACA-8105-303CE307CD8D}" type="pres">
      <dgm:prSet presAssocID="{400D7B14-3C11-47FB-B479-E09F0D88EB3B}" presName="rootPict" presStyleLbl="alignImgPlace1" presStyleIdx="1" presStyleCnt="14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7B2233A-3FBB-4167-86E9-E4A8204CF631}" type="pres">
      <dgm:prSet presAssocID="{400D7B14-3C11-47FB-B479-E09F0D88EB3B}" presName="rootConnector" presStyleLbl="node2" presStyleIdx="0" presStyleCnt="4"/>
      <dgm:spPr/>
    </dgm:pt>
    <dgm:pt modelId="{127EE4DC-28CE-48F2-A2E0-C963144F2D92}" type="pres">
      <dgm:prSet presAssocID="{400D7B14-3C11-47FB-B479-E09F0D88EB3B}" presName="hierChild4" presStyleCnt="0"/>
      <dgm:spPr/>
    </dgm:pt>
    <dgm:pt modelId="{838DECEE-DA5F-494C-8F0A-917BBDA053E4}" type="pres">
      <dgm:prSet presAssocID="{400D7B14-3C11-47FB-B479-E09F0D88EB3B}" presName="hierChild5" presStyleCnt="0"/>
      <dgm:spPr/>
    </dgm:pt>
    <dgm:pt modelId="{7D1DBDA1-9D94-4AA0-86AD-EA7506537B5E}" type="pres">
      <dgm:prSet presAssocID="{CE40958A-321E-4BB3-84CF-0014F81B65C5}" presName="Name37" presStyleLbl="parChTrans1D2" presStyleIdx="1" presStyleCnt="4"/>
      <dgm:spPr/>
    </dgm:pt>
    <dgm:pt modelId="{C157B824-F5D8-4520-B205-A6668143E30E}" type="pres">
      <dgm:prSet presAssocID="{EE54E327-4CC9-415D-A971-665A6B86EF17}" presName="hierRoot2" presStyleCnt="0">
        <dgm:presLayoutVars>
          <dgm:hierBranch val="init"/>
        </dgm:presLayoutVars>
      </dgm:prSet>
      <dgm:spPr/>
    </dgm:pt>
    <dgm:pt modelId="{E7F6DFCE-3594-420D-A06B-C5F163594A8B}" type="pres">
      <dgm:prSet presAssocID="{EE54E327-4CC9-415D-A971-665A6B86EF17}" presName="rootComposite" presStyleCnt="0"/>
      <dgm:spPr/>
    </dgm:pt>
    <dgm:pt modelId="{3C29934E-05A0-493F-B4FC-406EC57A1D41}" type="pres">
      <dgm:prSet presAssocID="{EE54E327-4CC9-415D-A971-665A6B86EF17}" presName="rootText" presStyleLbl="node2" presStyleIdx="1" presStyleCnt="4">
        <dgm:presLayoutVars>
          <dgm:chPref val="3"/>
        </dgm:presLayoutVars>
      </dgm:prSet>
      <dgm:spPr/>
    </dgm:pt>
    <dgm:pt modelId="{73FBEF2D-0199-4448-A984-E39ACBB6D85F}" type="pres">
      <dgm:prSet presAssocID="{EE54E327-4CC9-415D-A971-665A6B86EF17}" presName="rootPict" presStyleLbl="alignImgPlace1" presStyleIdx="2" presStyleCnt="14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4BFB056-69E1-412B-820C-AEB95708588F}" type="pres">
      <dgm:prSet presAssocID="{EE54E327-4CC9-415D-A971-665A6B86EF17}" presName="rootConnector" presStyleLbl="node2" presStyleIdx="1" presStyleCnt="4"/>
      <dgm:spPr/>
    </dgm:pt>
    <dgm:pt modelId="{3E8BAF5B-F42D-4DF1-B7AB-385CA0A4B995}" type="pres">
      <dgm:prSet presAssocID="{EE54E327-4CC9-415D-A971-665A6B86EF17}" presName="hierChild4" presStyleCnt="0"/>
      <dgm:spPr/>
    </dgm:pt>
    <dgm:pt modelId="{4E77691B-5448-4A9B-BAD1-83DD98273940}" type="pres">
      <dgm:prSet presAssocID="{6C105E24-F7B2-4C4D-A2E8-60B566C9932E}" presName="Name37" presStyleLbl="parChTrans1D3" presStyleIdx="0" presStyleCnt="1"/>
      <dgm:spPr/>
    </dgm:pt>
    <dgm:pt modelId="{26ABA486-419C-4AB4-B6E9-056E04C4E7EF}" type="pres">
      <dgm:prSet presAssocID="{46C27E90-B060-4F93-8D23-A44097D010D6}" presName="hierRoot2" presStyleCnt="0">
        <dgm:presLayoutVars>
          <dgm:hierBranch/>
        </dgm:presLayoutVars>
      </dgm:prSet>
      <dgm:spPr/>
    </dgm:pt>
    <dgm:pt modelId="{DE64FB77-0723-4B0E-A10A-07BB648C7CBD}" type="pres">
      <dgm:prSet presAssocID="{46C27E90-B060-4F93-8D23-A44097D010D6}" presName="rootComposite" presStyleCnt="0"/>
      <dgm:spPr/>
    </dgm:pt>
    <dgm:pt modelId="{7999C572-DA92-4C40-ADFF-775091CB1DC0}" type="pres">
      <dgm:prSet presAssocID="{46C27E90-B060-4F93-8D23-A44097D010D6}" presName="rootText" presStyleLbl="node3" presStyleIdx="0" presStyleCnt="1">
        <dgm:presLayoutVars>
          <dgm:chPref val="3"/>
        </dgm:presLayoutVars>
      </dgm:prSet>
      <dgm:spPr/>
    </dgm:pt>
    <dgm:pt modelId="{64A05216-8D6B-4133-92A9-59CB1E5F890F}" type="pres">
      <dgm:prSet presAssocID="{46C27E90-B060-4F93-8D23-A44097D010D6}" presName="rootPict" presStyleLbl="alignImgPlace1" presStyleIdx="3" presStyleCnt="14"/>
      <dgm:spPr/>
    </dgm:pt>
    <dgm:pt modelId="{36FF9920-5479-4F42-B81C-ED4048077D4C}" type="pres">
      <dgm:prSet presAssocID="{46C27E90-B060-4F93-8D23-A44097D010D6}" presName="rootConnector" presStyleLbl="node3" presStyleIdx="0" presStyleCnt="1"/>
      <dgm:spPr/>
    </dgm:pt>
    <dgm:pt modelId="{84B7CD11-B27A-4B5C-AA84-ABEE26F987A0}" type="pres">
      <dgm:prSet presAssocID="{46C27E90-B060-4F93-8D23-A44097D010D6}" presName="hierChild4" presStyleCnt="0"/>
      <dgm:spPr/>
    </dgm:pt>
    <dgm:pt modelId="{736A3DFE-E731-48C3-8F4F-A3A1518722C2}" type="pres">
      <dgm:prSet presAssocID="{42E0E71E-ECCE-4A12-B5C3-A59896F22F21}" presName="Name35" presStyleLbl="parChTrans1D4" presStyleIdx="0" presStyleCnt="8"/>
      <dgm:spPr/>
    </dgm:pt>
    <dgm:pt modelId="{2583F40B-7D06-47AE-A0B0-950196481742}" type="pres">
      <dgm:prSet presAssocID="{2B9824E5-056A-4008-98EF-E6BEA5E9A476}" presName="hierRoot2" presStyleCnt="0">
        <dgm:presLayoutVars>
          <dgm:hierBranch val="init"/>
        </dgm:presLayoutVars>
      </dgm:prSet>
      <dgm:spPr/>
    </dgm:pt>
    <dgm:pt modelId="{71C8C840-3575-4B89-906E-EDD0F2C1F82D}" type="pres">
      <dgm:prSet presAssocID="{2B9824E5-056A-4008-98EF-E6BEA5E9A476}" presName="rootComposite" presStyleCnt="0"/>
      <dgm:spPr/>
    </dgm:pt>
    <dgm:pt modelId="{EC59C450-BB32-476E-9180-D893B1CADF3F}" type="pres">
      <dgm:prSet presAssocID="{2B9824E5-056A-4008-98EF-E6BEA5E9A476}" presName="rootText" presStyleLbl="node4" presStyleIdx="0" presStyleCnt="8">
        <dgm:presLayoutVars>
          <dgm:chPref val="3"/>
        </dgm:presLayoutVars>
      </dgm:prSet>
      <dgm:spPr/>
    </dgm:pt>
    <dgm:pt modelId="{947A4B41-C9E6-4272-8831-CED75DE1D877}" type="pres">
      <dgm:prSet presAssocID="{2B9824E5-056A-4008-98EF-E6BEA5E9A476}" presName="rootPict" presStyleLbl="alignImgPlace1" presStyleIdx="4" presStyleCnt="14"/>
      <dgm:spPr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4FFB2BF-65EB-4C78-8A7B-F756ADE2937D}" type="pres">
      <dgm:prSet presAssocID="{2B9824E5-056A-4008-98EF-E6BEA5E9A476}" presName="rootConnector" presStyleLbl="node4" presStyleIdx="0" presStyleCnt="8"/>
      <dgm:spPr/>
    </dgm:pt>
    <dgm:pt modelId="{E8340770-2627-4834-9CD1-167E70FE2B25}" type="pres">
      <dgm:prSet presAssocID="{2B9824E5-056A-4008-98EF-E6BEA5E9A476}" presName="hierChild4" presStyleCnt="0"/>
      <dgm:spPr/>
    </dgm:pt>
    <dgm:pt modelId="{FC82A7FC-27A1-4E43-8485-3512CD5BB83E}" type="pres">
      <dgm:prSet presAssocID="{770DDC38-9D33-414A-9091-D971E179B7DE}" presName="Name37" presStyleLbl="parChTrans1D4" presStyleIdx="1" presStyleCnt="8"/>
      <dgm:spPr/>
    </dgm:pt>
    <dgm:pt modelId="{EB1C1217-9821-47A8-A79C-9CCC2BE441F9}" type="pres">
      <dgm:prSet presAssocID="{D6572BC2-A69E-4AAF-A063-4D0A84CDE431}" presName="hierRoot2" presStyleCnt="0">
        <dgm:presLayoutVars>
          <dgm:hierBranch val="init"/>
        </dgm:presLayoutVars>
      </dgm:prSet>
      <dgm:spPr/>
    </dgm:pt>
    <dgm:pt modelId="{F6CD9EDE-D578-4060-B853-AFC1FE2010CB}" type="pres">
      <dgm:prSet presAssocID="{D6572BC2-A69E-4AAF-A063-4D0A84CDE431}" presName="rootComposite" presStyleCnt="0"/>
      <dgm:spPr/>
    </dgm:pt>
    <dgm:pt modelId="{8E0D66E6-88B7-43CA-881D-D61C8BB331CF}" type="pres">
      <dgm:prSet presAssocID="{D6572BC2-A69E-4AAF-A063-4D0A84CDE431}" presName="rootText" presStyleLbl="node4" presStyleIdx="1" presStyleCnt="8">
        <dgm:presLayoutVars>
          <dgm:chPref val="3"/>
        </dgm:presLayoutVars>
      </dgm:prSet>
      <dgm:spPr/>
    </dgm:pt>
    <dgm:pt modelId="{5723DA53-1593-4E87-8910-40A56286F86A}" type="pres">
      <dgm:prSet presAssocID="{D6572BC2-A69E-4AAF-A063-4D0A84CDE431}" presName="rootPict" presStyleLbl="alignImgPlace1" presStyleIdx="5" presStyleCnt="14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7BF79B3-DEEB-4652-9BF4-3E3A56531FC3}" type="pres">
      <dgm:prSet presAssocID="{D6572BC2-A69E-4AAF-A063-4D0A84CDE431}" presName="rootConnector" presStyleLbl="node4" presStyleIdx="1" presStyleCnt="8"/>
      <dgm:spPr/>
    </dgm:pt>
    <dgm:pt modelId="{9046352A-FC23-49B5-9AD4-D2B615B1AAE3}" type="pres">
      <dgm:prSet presAssocID="{D6572BC2-A69E-4AAF-A063-4D0A84CDE431}" presName="hierChild4" presStyleCnt="0"/>
      <dgm:spPr/>
    </dgm:pt>
    <dgm:pt modelId="{C15735DD-8A01-462F-BCF2-BD02339F7250}" type="pres">
      <dgm:prSet presAssocID="{D6572BC2-A69E-4AAF-A063-4D0A84CDE431}" presName="hierChild5" presStyleCnt="0"/>
      <dgm:spPr/>
    </dgm:pt>
    <dgm:pt modelId="{F9D006B2-87D0-444C-8C1D-3A0DF4F29376}" type="pres">
      <dgm:prSet presAssocID="{2B9824E5-056A-4008-98EF-E6BEA5E9A476}" presName="hierChild5" presStyleCnt="0"/>
      <dgm:spPr/>
    </dgm:pt>
    <dgm:pt modelId="{CEC68659-C767-47AE-BCB9-63F2A65A4B6A}" type="pres">
      <dgm:prSet presAssocID="{57275CA7-400A-42A7-A3CA-F12EC13B02F7}" presName="Name35" presStyleLbl="parChTrans1D4" presStyleIdx="2" presStyleCnt="8"/>
      <dgm:spPr/>
    </dgm:pt>
    <dgm:pt modelId="{94B4E354-FA2C-46E8-B838-BB1FE03F5620}" type="pres">
      <dgm:prSet presAssocID="{5937D015-7E1A-4F7B-8A29-BBC543136855}" presName="hierRoot2" presStyleCnt="0">
        <dgm:presLayoutVars>
          <dgm:hierBranch val="init"/>
        </dgm:presLayoutVars>
      </dgm:prSet>
      <dgm:spPr/>
    </dgm:pt>
    <dgm:pt modelId="{A36471FB-4511-417F-9531-BBBF4A92CF18}" type="pres">
      <dgm:prSet presAssocID="{5937D015-7E1A-4F7B-8A29-BBC543136855}" presName="rootComposite" presStyleCnt="0"/>
      <dgm:spPr/>
    </dgm:pt>
    <dgm:pt modelId="{FA285FCE-EEDB-478E-A5DE-2B707A54A80B}" type="pres">
      <dgm:prSet presAssocID="{5937D015-7E1A-4F7B-8A29-BBC543136855}" presName="rootText" presStyleLbl="node4" presStyleIdx="2" presStyleCnt="8">
        <dgm:presLayoutVars>
          <dgm:chPref val="3"/>
        </dgm:presLayoutVars>
      </dgm:prSet>
      <dgm:spPr/>
    </dgm:pt>
    <dgm:pt modelId="{2F814A76-7822-4786-A31E-3529A0BE101E}" type="pres">
      <dgm:prSet presAssocID="{5937D015-7E1A-4F7B-8A29-BBC543136855}" presName="rootPict" presStyleLbl="alignImgPlace1" presStyleIdx="6" presStyleCnt="14"/>
      <dgm:spPr>
        <a:blipFill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41D164D-9ED6-44F8-935E-97CF2168974F}" type="pres">
      <dgm:prSet presAssocID="{5937D015-7E1A-4F7B-8A29-BBC543136855}" presName="rootConnector" presStyleLbl="node4" presStyleIdx="2" presStyleCnt="8"/>
      <dgm:spPr/>
    </dgm:pt>
    <dgm:pt modelId="{D7FDA36A-6E3F-4A9C-B989-9478C135870E}" type="pres">
      <dgm:prSet presAssocID="{5937D015-7E1A-4F7B-8A29-BBC543136855}" presName="hierChild4" presStyleCnt="0"/>
      <dgm:spPr/>
    </dgm:pt>
    <dgm:pt modelId="{45CBBE74-560C-4441-A667-8FF76E15E4F4}" type="pres">
      <dgm:prSet presAssocID="{DDAE7676-F592-47B7-9F39-4BD5E40CC2F5}" presName="Name37" presStyleLbl="parChTrans1D4" presStyleIdx="3" presStyleCnt="8"/>
      <dgm:spPr/>
    </dgm:pt>
    <dgm:pt modelId="{E37FCA85-F633-4C2A-A378-5187BC491D06}" type="pres">
      <dgm:prSet presAssocID="{909C0A09-9B66-40A7-8B7D-CBA6AC3AECBD}" presName="hierRoot2" presStyleCnt="0">
        <dgm:presLayoutVars>
          <dgm:hierBranch val="init"/>
        </dgm:presLayoutVars>
      </dgm:prSet>
      <dgm:spPr/>
    </dgm:pt>
    <dgm:pt modelId="{377DDC15-F71B-4481-97A7-1BD06C70CAB7}" type="pres">
      <dgm:prSet presAssocID="{909C0A09-9B66-40A7-8B7D-CBA6AC3AECBD}" presName="rootComposite" presStyleCnt="0"/>
      <dgm:spPr/>
    </dgm:pt>
    <dgm:pt modelId="{0C355DEC-D5FC-4E80-82C2-B89A23836C99}" type="pres">
      <dgm:prSet presAssocID="{909C0A09-9B66-40A7-8B7D-CBA6AC3AECBD}" presName="rootText" presStyleLbl="node4" presStyleIdx="3" presStyleCnt="8">
        <dgm:presLayoutVars>
          <dgm:chPref val="3"/>
        </dgm:presLayoutVars>
      </dgm:prSet>
      <dgm:spPr/>
    </dgm:pt>
    <dgm:pt modelId="{3109F064-B0C4-409C-A1B7-D4B66237971E}" type="pres">
      <dgm:prSet presAssocID="{909C0A09-9B66-40A7-8B7D-CBA6AC3AECBD}" presName="rootPict" presStyleLbl="alignImgPlace1" presStyleIdx="7" presStyleCnt="14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89763A6-F29E-42DF-AE09-85A0BEB820C5}" type="pres">
      <dgm:prSet presAssocID="{909C0A09-9B66-40A7-8B7D-CBA6AC3AECBD}" presName="rootConnector" presStyleLbl="node4" presStyleIdx="3" presStyleCnt="8"/>
      <dgm:spPr/>
    </dgm:pt>
    <dgm:pt modelId="{D05CF0A9-C74C-4407-8732-F3F8053A3D5F}" type="pres">
      <dgm:prSet presAssocID="{909C0A09-9B66-40A7-8B7D-CBA6AC3AECBD}" presName="hierChild4" presStyleCnt="0"/>
      <dgm:spPr/>
    </dgm:pt>
    <dgm:pt modelId="{3D034A0E-861A-45BF-8C45-3923D4400D86}" type="pres">
      <dgm:prSet presAssocID="{909C0A09-9B66-40A7-8B7D-CBA6AC3AECBD}" presName="hierChild5" presStyleCnt="0"/>
      <dgm:spPr/>
    </dgm:pt>
    <dgm:pt modelId="{965E6DAD-3517-4CEC-9027-E5F1998054DF}" type="pres">
      <dgm:prSet presAssocID="{5937D015-7E1A-4F7B-8A29-BBC543136855}" presName="hierChild5" presStyleCnt="0"/>
      <dgm:spPr/>
    </dgm:pt>
    <dgm:pt modelId="{6BCBAC45-D1EF-445F-AF8A-E3307A552D51}" type="pres">
      <dgm:prSet presAssocID="{915F0568-0AF6-461A-9F1D-E189315A8D51}" presName="Name35" presStyleLbl="parChTrans1D4" presStyleIdx="4" presStyleCnt="8"/>
      <dgm:spPr/>
    </dgm:pt>
    <dgm:pt modelId="{4CB1A73B-52F9-449D-A613-DCEDE686EC2E}" type="pres">
      <dgm:prSet presAssocID="{F31AC383-3476-4F9E-9D92-D38FB921394C}" presName="hierRoot2" presStyleCnt="0">
        <dgm:presLayoutVars>
          <dgm:hierBranch val="init"/>
        </dgm:presLayoutVars>
      </dgm:prSet>
      <dgm:spPr/>
    </dgm:pt>
    <dgm:pt modelId="{305B926B-A153-4FD8-9699-3A5DEED50C80}" type="pres">
      <dgm:prSet presAssocID="{F31AC383-3476-4F9E-9D92-D38FB921394C}" presName="rootComposite" presStyleCnt="0"/>
      <dgm:spPr/>
    </dgm:pt>
    <dgm:pt modelId="{A8C11C7B-BB9F-40DE-8EF9-BC62B35A30BF}" type="pres">
      <dgm:prSet presAssocID="{F31AC383-3476-4F9E-9D92-D38FB921394C}" presName="rootText" presStyleLbl="node4" presStyleIdx="4" presStyleCnt="8">
        <dgm:presLayoutVars>
          <dgm:chPref val="3"/>
        </dgm:presLayoutVars>
      </dgm:prSet>
      <dgm:spPr/>
    </dgm:pt>
    <dgm:pt modelId="{D49F1C60-F0B3-44AF-9D5E-2A5B071E67EB}" type="pres">
      <dgm:prSet presAssocID="{F31AC383-3476-4F9E-9D92-D38FB921394C}" presName="rootPict" presStyleLbl="alignImgPlace1" presStyleIdx="8" presStyleCnt="14"/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603A6B6-25F6-45C0-8A8F-41684939989E}" type="pres">
      <dgm:prSet presAssocID="{F31AC383-3476-4F9E-9D92-D38FB921394C}" presName="rootConnector" presStyleLbl="node4" presStyleIdx="4" presStyleCnt="8"/>
      <dgm:spPr/>
    </dgm:pt>
    <dgm:pt modelId="{2D713B13-C253-4160-AEFA-F84BD0C7BA7A}" type="pres">
      <dgm:prSet presAssocID="{F31AC383-3476-4F9E-9D92-D38FB921394C}" presName="hierChild4" presStyleCnt="0"/>
      <dgm:spPr/>
    </dgm:pt>
    <dgm:pt modelId="{F25F9D62-6825-4853-B1F1-7C618D36B083}" type="pres">
      <dgm:prSet presAssocID="{B2F7BB3C-B28A-41FD-9C67-1416BF08500B}" presName="Name37" presStyleLbl="parChTrans1D4" presStyleIdx="5" presStyleCnt="8"/>
      <dgm:spPr/>
    </dgm:pt>
    <dgm:pt modelId="{FC4F93FD-E828-45FC-A9BB-D99AF48F9C78}" type="pres">
      <dgm:prSet presAssocID="{DBF6EE49-42BB-485E-B3F6-D00B75228142}" presName="hierRoot2" presStyleCnt="0">
        <dgm:presLayoutVars>
          <dgm:hierBranch val="init"/>
        </dgm:presLayoutVars>
      </dgm:prSet>
      <dgm:spPr/>
    </dgm:pt>
    <dgm:pt modelId="{6405ACCF-3613-4D2E-BEA4-F098E5655B1A}" type="pres">
      <dgm:prSet presAssocID="{DBF6EE49-42BB-485E-B3F6-D00B75228142}" presName="rootComposite" presStyleCnt="0"/>
      <dgm:spPr/>
    </dgm:pt>
    <dgm:pt modelId="{3F3B6723-DE80-424D-A3CF-4423B9160C2E}" type="pres">
      <dgm:prSet presAssocID="{DBF6EE49-42BB-485E-B3F6-D00B75228142}" presName="rootText" presStyleLbl="node4" presStyleIdx="5" presStyleCnt="8">
        <dgm:presLayoutVars>
          <dgm:chPref val="3"/>
        </dgm:presLayoutVars>
      </dgm:prSet>
      <dgm:spPr/>
    </dgm:pt>
    <dgm:pt modelId="{899BAD82-9419-4431-8B8C-D33A4CB63519}" type="pres">
      <dgm:prSet presAssocID="{DBF6EE49-42BB-485E-B3F6-D00B75228142}" presName="rootPict" presStyleLbl="alignImgPlace1" presStyleIdx="9" presStyleCnt="14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CFBDA14-209A-4811-955C-7E2433D484D2}" type="pres">
      <dgm:prSet presAssocID="{DBF6EE49-42BB-485E-B3F6-D00B75228142}" presName="rootConnector" presStyleLbl="node4" presStyleIdx="5" presStyleCnt="8"/>
      <dgm:spPr/>
    </dgm:pt>
    <dgm:pt modelId="{77A65553-5920-4231-86F8-DF9B96E7264E}" type="pres">
      <dgm:prSet presAssocID="{DBF6EE49-42BB-485E-B3F6-D00B75228142}" presName="hierChild4" presStyleCnt="0"/>
      <dgm:spPr/>
    </dgm:pt>
    <dgm:pt modelId="{D8230E25-F3B9-4828-A1C3-C4396491E216}" type="pres">
      <dgm:prSet presAssocID="{DBF6EE49-42BB-485E-B3F6-D00B75228142}" presName="hierChild5" presStyleCnt="0"/>
      <dgm:spPr/>
    </dgm:pt>
    <dgm:pt modelId="{B00E76F4-2BE4-45DD-80DD-C5D2EC57FF56}" type="pres">
      <dgm:prSet presAssocID="{F31AC383-3476-4F9E-9D92-D38FB921394C}" presName="hierChild5" presStyleCnt="0"/>
      <dgm:spPr/>
    </dgm:pt>
    <dgm:pt modelId="{E85CCD19-F4D5-4EF5-B6C7-334680DC2501}" type="pres">
      <dgm:prSet presAssocID="{5083D7D1-CA9A-41E9-89BE-0FCA558227B7}" presName="Name35" presStyleLbl="parChTrans1D4" presStyleIdx="6" presStyleCnt="8"/>
      <dgm:spPr/>
    </dgm:pt>
    <dgm:pt modelId="{6EC8C4C7-D478-490B-BC3F-4AB48D12CFC7}" type="pres">
      <dgm:prSet presAssocID="{12FB52D5-CDF3-48A8-8670-4E6A6EA8FEC4}" presName="hierRoot2" presStyleCnt="0">
        <dgm:presLayoutVars>
          <dgm:hierBranch val="init"/>
        </dgm:presLayoutVars>
      </dgm:prSet>
      <dgm:spPr/>
    </dgm:pt>
    <dgm:pt modelId="{0C150E94-8C1B-4CF1-9345-DADFA4DDB2F5}" type="pres">
      <dgm:prSet presAssocID="{12FB52D5-CDF3-48A8-8670-4E6A6EA8FEC4}" presName="rootComposite" presStyleCnt="0"/>
      <dgm:spPr/>
    </dgm:pt>
    <dgm:pt modelId="{6470A5FA-6D4D-4C64-A83C-BCBCBBB37D70}" type="pres">
      <dgm:prSet presAssocID="{12FB52D5-CDF3-48A8-8670-4E6A6EA8FEC4}" presName="rootText" presStyleLbl="node4" presStyleIdx="6" presStyleCnt="8">
        <dgm:presLayoutVars>
          <dgm:chPref val="3"/>
        </dgm:presLayoutVars>
      </dgm:prSet>
      <dgm:spPr/>
    </dgm:pt>
    <dgm:pt modelId="{3CF990F6-3AB8-4369-85F4-F1384A7C4D9C}" type="pres">
      <dgm:prSet presAssocID="{12FB52D5-CDF3-48A8-8670-4E6A6EA8FEC4}" presName="rootPict" presStyleLbl="alignImgPlace1" presStyleIdx="10" presStyleCnt="14"/>
      <dgm:spPr>
        <a:blipFill>
          <a:blip xmlns:r="http://schemas.openxmlformats.org/officeDocument/2006/relationships"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F644C9A-74BD-4FF4-8D78-0F0EE87EDFE6}" type="pres">
      <dgm:prSet presAssocID="{12FB52D5-CDF3-48A8-8670-4E6A6EA8FEC4}" presName="rootConnector" presStyleLbl="node4" presStyleIdx="6" presStyleCnt="8"/>
      <dgm:spPr/>
    </dgm:pt>
    <dgm:pt modelId="{84F82C81-4C08-475F-9BCC-CBFF552F7DA0}" type="pres">
      <dgm:prSet presAssocID="{12FB52D5-CDF3-48A8-8670-4E6A6EA8FEC4}" presName="hierChild4" presStyleCnt="0"/>
      <dgm:spPr/>
    </dgm:pt>
    <dgm:pt modelId="{EBD8F007-3161-440D-A3A4-E6CE11B96467}" type="pres">
      <dgm:prSet presAssocID="{9CB7B27F-EA28-4B09-A3E5-ABBDF478D438}" presName="Name37" presStyleLbl="parChTrans1D4" presStyleIdx="7" presStyleCnt="8"/>
      <dgm:spPr/>
    </dgm:pt>
    <dgm:pt modelId="{95EF67FA-0A81-4ABF-9A63-3DF8D1CF28AA}" type="pres">
      <dgm:prSet presAssocID="{BC376E24-797E-44CE-AE90-05CD20482B2F}" presName="hierRoot2" presStyleCnt="0">
        <dgm:presLayoutVars>
          <dgm:hierBranch val="init"/>
        </dgm:presLayoutVars>
      </dgm:prSet>
      <dgm:spPr/>
    </dgm:pt>
    <dgm:pt modelId="{4E3AC369-4131-449F-85CE-B6AD0C0F5CD4}" type="pres">
      <dgm:prSet presAssocID="{BC376E24-797E-44CE-AE90-05CD20482B2F}" presName="rootComposite" presStyleCnt="0"/>
      <dgm:spPr/>
    </dgm:pt>
    <dgm:pt modelId="{C8C0EB80-710E-43B8-B555-DFD2E6577530}" type="pres">
      <dgm:prSet presAssocID="{BC376E24-797E-44CE-AE90-05CD20482B2F}" presName="rootText" presStyleLbl="node4" presStyleIdx="7" presStyleCnt="8">
        <dgm:presLayoutVars>
          <dgm:chPref val="3"/>
        </dgm:presLayoutVars>
      </dgm:prSet>
      <dgm:spPr/>
    </dgm:pt>
    <dgm:pt modelId="{069BD50A-6FEE-41FC-A372-A41B59F66F52}" type="pres">
      <dgm:prSet presAssocID="{BC376E24-797E-44CE-AE90-05CD20482B2F}" presName="rootPict" presStyleLbl="alignImgPlace1" presStyleIdx="11" presStyleCnt="14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9DC5595-C898-4747-B573-B107C575F163}" type="pres">
      <dgm:prSet presAssocID="{BC376E24-797E-44CE-AE90-05CD20482B2F}" presName="rootConnector" presStyleLbl="node4" presStyleIdx="7" presStyleCnt="8"/>
      <dgm:spPr/>
    </dgm:pt>
    <dgm:pt modelId="{4E783431-C264-485B-BCD4-CAC975DCD927}" type="pres">
      <dgm:prSet presAssocID="{BC376E24-797E-44CE-AE90-05CD20482B2F}" presName="hierChild4" presStyleCnt="0"/>
      <dgm:spPr/>
    </dgm:pt>
    <dgm:pt modelId="{85087A7F-AE53-4B30-850A-8B9C24BF2D00}" type="pres">
      <dgm:prSet presAssocID="{BC376E24-797E-44CE-AE90-05CD20482B2F}" presName="hierChild5" presStyleCnt="0"/>
      <dgm:spPr/>
    </dgm:pt>
    <dgm:pt modelId="{47EF8140-5D27-49FC-A2E4-79DEF93875E5}" type="pres">
      <dgm:prSet presAssocID="{12FB52D5-CDF3-48A8-8670-4E6A6EA8FEC4}" presName="hierChild5" presStyleCnt="0"/>
      <dgm:spPr/>
    </dgm:pt>
    <dgm:pt modelId="{62B02283-65E5-4BEE-B774-F749E7C70BE2}" type="pres">
      <dgm:prSet presAssocID="{46C27E90-B060-4F93-8D23-A44097D010D6}" presName="hierChild5" presStyleCnt="0"/>
      <dgm:spPr/>
    </dgm:pt>
    <dgm:pt modelId="{2783E45A-CEFD-42B4-8614-283D28098A7D}" type="pres">
      <dgm:prSet presAssocID="{EE54E327-4CC9-415D-A971-665A6B86EF17}" presName="hierChild5" presStyleCnt="0"/>
      <dgm:spPr/>
    </dgm:pt>
    <dgm:pt modelId="{E3C6127F-D09B-449B-BAB7-F70AD5BFFEF1}" type="pres">
      <dgm:prSet presAssocID="{C6116644-50DB-4BD0-B492-D08DD042031E}" presName="Name37" presStyleLbl="parChTrans1D2" presStyleIdx="2" presStyleCnt="4"/>
      <dgm:spPr/>
    </dgm:pt>
    <dgm:pt modelId="{CF256E8F-2EC1-429D-A1A9-45200AF4A9F2}" type="pres">
      <dgm:prSet presAssocID="{69CBB16A-09C3-47FF-A96A-CFFE6478284E}" presName="hierRoot2" presStyleCnt="0">
        <dgm:presLayoutVars>
          <dgm:hierBranch val="init"/>
        </dgm:presLayoutVars>
      </dgm:prSet>
      <dgm:spPr/>
    </dgm:pt>
    <dgm:pt modelId="{21A3AF3E-EE70-4100-889A-B65F92F17FBC}" type="pres">
      <dgm:prSet presAssocID="{69CBB16A-09C3-47FF-A96A-CFFE6478284E}" presName="rootComposite" presStyleCnt="0"/>
      <dgm:spPr/>
    </dgm:pt>
    <dgm:pt modelId="{C66DB98B-2366-4608-9F68-9AB9CD22BAFA}" type="pres">
      <dgm:prSet presAssocID="{69CBB16A-09C3-47FF-A96A-CFFE6478284E}" presName="rootText" presStyleLbl="node2" presStyleIdx="2" presStyleCnt="4">
        <dgm:presLayoutVars>
          <dgm:chPref val="3"/>
        </dgm:presLayoutVars>
      </dgm:prSet>
      <dgm:spPr/>
    </dgm:pt>
    <dgm:pt modelId="{FDB4864E-884E-4285-8EE7-91F64BA8272F}" type="pres">
      <dgm:prSet presAssocID="{69CBB16A-09C3-47FF-A96A-CFFE6478284E}" presName="rootPict" presStyleLbl="alignImgPlace1" presStyleIdx="12" presStyleCnt="14"/>
      <dgm:spPr>
        <a:blipFill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C0B0CAD-0775-42E9-A7AD-DB5D4BE36310}" type="pres">
      <dgm:prSet presAssocID="{69CBB16A-09C3-47FF-A96A-CFFE6478284E}" presName="rootConnector" presStyleLbl="node2" presStyleIdx="2" presStyleCnt="4"/>
      <dgm:spPr/>
    </dgm:pt>
    <dgm:pt modelId="{004279E7-408D-4754-848D-F83376553E0F}" type="pres">
      <dgm:prSet presAssocID="{69CBB16A-09C3-47FF-A96A-CFFE6478284E}" presName="hierChild4" presStyleCnt="0"/>
      <dgm:spPr/>
    </dgm:pt>
    <dgm:pt modelId="{336DB950-5579-40C9-A665-ABF2466C49BE}" type="pres">
      <dgm:prSet presAssocID="{69CBB16A-09C3-47FF-A96A-CFFE6478284E}" presName="hierChild5" presStyleCnt="0"/>
      <dgm:spPr/>
    </dgm:pt>
    <dgm:pt modelId="{36C34000-7289-4F0D-9A1C-A83406A6DAB8}" type="pres">
      <dgm:prSet presAssocID="{278B7AD0-40BE-41C3-93A1-1A86B2E00E58}" presName="Name37" presStyleLbl="parChTrans1D2" presStyleIdx="3" presStyleCnt="4"/>
      <dgm:spPr/>
    </dgm:pt>
    <dgm:pt modelId="{DA27A1FA-D76C-4AB9-8B83-191D4FE61E72}" type="pres">
      <dgm:prSet presAssocID="{009891D8-912D-4649-A082-4C234AD5A66A}" presName="hierRoot2" presStyleCnt="0">
        <dgm:presLayoutVars>
          <dgm:hierBranch val="init"/>
        </dgm:presLayoutVars>
      </dgm:prSet>
      <dgm:spPr/>
    </dgm:pt>
    <dgm:pt modelId="{805F4A76-5370-4CE6-809E-FE1FD0237908}" type="pres">
      <dgm:prSet presAssocID="{009891D8-912D-4649-A082-4C234AD5A66A}" presName="rootComposite" presStyleCnt="0"/>
      <dgm:spPr/>
    </dgm:pt>
    <dgm:pt modelId="{9DEF7850-AE3E-4B3D-B172-532C3D72F7D5}" type="pres">
      <dgm:prSet presAssocID="{009891D8-912D-4649-A082-4C234AD5A66A}" presName="rootText" presStyleLbl="node2" presStyleIdx="3" presStyleCnt="4">
        <dgm:presLayoutVars>
          <dgm:chPref val="3"/>
        </dgm:presLayoutVars>
      </dgm:prSet>
      <dgm:spPr/>
    </dgm:pt>
    <dgm:pt modelId="{96A7202F-0535-429E-BAB4-656D436425B6}" type="pres">
      <dgm:prSet presAssocID="{009891D8-912D-4649-A082-4C234AD5A66A}" presName="rootPict" presStyleLbl="alignImgPlace1" presStyleIdx="13" presStyleCnt="14"/>
      <dgm:spPr>
        <a:blipFill>
          <a:blip xmlns:r="http://schemas.openxmlformats.org/officeDocument/2006/relationships"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B4E0073-410D-40E3-976A-CC58C05173CB}" type="pres">
      <dgm:prSet presAssocID="{009891D8-912D-4649-A082-4C234AD5A66A}" presName="rootConnector" presStyleLbl="node2" presStyleIdx="3" presStyleCnt="4"/>
      <dgm:spPr/>
    </dgm:pt>
    <dgm:pt modelId="{51143A86-991D-4CE6-88DC-9F8DBD1F72A5}" type="pres">
      <dgm:prSet presAssocID="{009891D8-912D-4649-A082-4C234AD5A66A}" presName="hierChild4" presStyleCnt="0"/>
      <dgm:spPr/>
    </dgm:pt>
    <dgm:pt modelId="{E0995DF4-EA57-427B-B659-86EABF27D597}" type="pres">
      <dgm:prSet presAssocID="{009891D8-912D-4649-A082-4C234AD5A66A}" presName="hierChild5" presStyleCnt="0"/>
      <dgm:spPr/>
    </dgm:pt>
    <dgm:pt modelId="{FDB99642-F457-44C5-BC70-CC82855456D8}" type="pres">
      <dgm:prSet presAssocID="{DCFBF805-1BCD-4576-9469-2F908F4DBF9E}" presName="hierChild3" presStyleCnt="0"/>
      <dgm:spPr/>
    </dgm:pt>
  </dgm:ptLst>
  <dgm:cxnLst>
    <dgm:cxn modelId="{6AE8CE0B-5D9B-4F9E-B7C0-599C6D395F8F}" srcId="{5937D015-7E1A-4F7B-8A29-BBC543136855}" destId="{909C0A09-9B66-40A7-8B7D-CBA6AC3AECBD}" srcOrd="0" destOrd="0" parTransId="{DDAE7676-F592-47B7-9F39-4BD5E40CC2F5}" sibTransId="{91A542F1-3486-4476-808B-54F4CA4AA3AA}"/>
    <dgm:cxn modelId="{2BAF0E0E-DE8E-488A-8C2D-AA866D84931F}" type="presOf" srcId="{400D7B14-3C11-47FB-B479-E09F0D88EB3B}" destId="{CE5324F3-D32D-4E5A-8F89-3BCA314505EB}" srcOrd="0" destOrd="0" presId="urn:microsoft.com/office/officeart/2005/8/layout/pictureOrgChart+Icon"/>
    <dgm:cxn modelId="{16708A0F-6839-4993-9DBA-BE424687A7D4}" type="presOf" srcId="{2B9824E5-056A-4008-98EF-E6BEA5E9A476}" destId="{04FFB2BF-65EB-4C78-8A7B-F756ADE2937D}" srcOrd="1" destOrd="0" presId="urn:microsoft.com/office/officeart/2005/8/layout/pictureOrgChart+Icon"/>
    <dgm:cxn modelId="{3A8E5C13-4E2E-4250-A5D1-C6EA6E16896B}" type="presOf" srcId="{EE54E327-4CC9-415D-A971-665A6B86EF17}" destId="{A4BFB056-69E1-412B-820C-AEB95708588F}" srcOrd="1" destOrd="0" presId="urn:microsoft.com/office/officeart/2005/8/layout/pictureOrgChart+Icon"/>
    <dgm:cxn modelId="{FB486E13-C8AA-4A8E-A9C4-F04F9AAEF009}" srcId="{12FB52D5-CDF3-48A8-8670-4E6A6EA8FEC4}" destId="{BC376E24-797E-44CE-AE90-05CD20482B2F}" srcOrd="0" destOrd="0" parTransId="{9CB7B27F-EA28-4B09-A3E5-ABBDF478D438}" sibTransId="{9716E54D-5917-482F-B801-45190E70831C}"/>
    <dgm:cxn modelId="{33ECDA16-60FF-44D1-AA85-003C6D05E246}" type="presOf" srcId="{F31AC383-3476-4F9E-9D92-D38FB921394C}" destId="{E603A6B6-25F6-45C0-8A8F-41684939989E}" srcOrd="1" destOrd="0" presId="urn:microsoft.com/office/officeart/2005/8/layout/pictureOrgChart+Icon"/>
    <dgm:cxn modelId="{08A13E1C-0698-4EBF-8EA9-AA1F120BE9D9}" type="presOf" srcId="{009891D8-912D-4649-A082-4C234AD5A66A}" destId="{BB4E0073-410D-40E3-976A-CC58C05173CB}" srcOrd="1" destOrd="0" presId="urn:microsoft.com/office/officeart/2005/8/layout/pictureOrgChart+Icon"/>
    <dgm:cxn modelId="{4DD86725-EA31-405F-87E4-24A12318B8B0}" type="presOf" srcId="{D6572BC2-A69E-4AAF-A063-4D0A84CDE431}" destId="{8E0D66E6-88B7-43CA-881D-D61C8BB331CF}" srcOrd="0" destOrd="0" presId="urn:microsoft.com/office/officeart/2005/8/layout/pictureOrgChart+Icon"/>
    <dgm:cxn modelId="{E137D12C-3DE2-4F21-B1CF-2409971B891D}" type="presOf" srcId="{46C27E90-B060-4F93-8D23-A44097D010D6}" destId="{7999C572-DA92-4C40-ADFF-775091CB1DC0}" srcOrd="0" destOrd="0" presId="urn:microsoft.com/office/officeart/2005/8/layout/pictureOrgChart+Icon"/>
    <dgm:cxn modelId="{BE04B62D-4661-4931-B9F4-F4EE2D6DACA0}" type="presOf" srcId="{009891D8-912D-4649-A082-4C234AD5A66A}" destId="{9DEF7850-AE3E-4B3D-B172-532C3D72F7D5}" srcOrd="0" destOrd="0" presId="urn:microsoft.com/office/officeart/2005/8/layout/pictureOrgChart+Icon"/>
    <dgm:cxn modelId="{BD4B7F31-0FC4-4F30-89E2-04692F4B8E3B}" type="presOf" srcId="{BC376E24-797E-44CE-AE90-05CD20482B2F}" destId="{19DC5595-C898-4747-B573-B107C575F163}" srcOrd="1" destOrd="0" presId="urn:microsoft.com/office/officeart/2005/8/layout/pictureOrgChart+Icon"/>
    <dgm:cxn modelId="{BA34353F-7DA8-4316-BEC2-3B2269B22D00}" srcId="{DCFBF805-1BCD-4576-9469-2F908F4DBF9E}" destId="{69CBB16A-09C3-47FF-A96A-CFFE6478284E}" srcOrd="2" destOrd="0" parTransId="{C6116644-50DB-4BD0-B492-D08DD042031E}" sibTransId="{D180AF3C-F094-4943-8FAB-389C3A87F965}"/>
    <dgm:cxn modelId="{5559FA3F-CF5B-441F-AF1C-D66B7E9F700D}" type="presOf" srcId="{EE54E327-4CC9-415D-A971-665A6B86EF17}" destId="{3C29934E-05A0-493F-B4FC-406EC57A1D41}" srcOrd="0" destOrd="0" presId="urn:microsoft.com/office/officeart/2005/8/layout/pictureOrgChart+Icon"/>
    <dgm:cxn modelId="{C463DD5B-0902-4AD0-AD10-D063EEA56B2E}" type="presOf" srcId="{42E0E71E-ECCE-4A12-B5C3-A59896F22F21}" destId="{736A3DFE-E731-48C3-8F4F-A3A1518722C2}" srcOrd="0" destOrd="0" presId="urn:microsoft.com/office/officeart/2005/8/layout/pictureOrgChart+Icon"/>
    <dgm:cxn modelId="{A8B5EB5C-B47C-4DD3-9D83-E16C93E9921C}" srcId="{DCFBF805-1BCD-4576-9469-2F908F4DBF9E}" destId="{400D7B14-3C11-47FB-B479-E09F0D88EB3B}" srcOrd="0" destOrd="0" parTransId="{726C6996-A553-4133-832C-8F26BA9401C4}" sibTransId="{E1969AC1-FD23-4658-83D5-021EF756C708}"/>
    <dgm:cxn modelId="{7F50A15D-F97A-4B43-8D47-132AAAFA8127}" srcId="{46C27E90-B060-4F93-8D23-A44097D010D6}" destId="{12FB52D5-CDF3-48A8-8670-4E6A6EA8FEC4}" srcOrd="3" destOrd="0" parTransId="{5083D7D1-CA9A-41E9-89BE-0FCA558227B7}" sibTransId="{9BA94ECC-8EA2-4D7C-8D08-616443884D1E}"/>
    <dgm:cxn modelId="{BD320E5E-A530-4A59-9814-331DBC543F30}" srcId="{DCFBF805-1BCD-4576-9469-2F908F4DBF9E}" destId="{009891D8-912D-4649-A082-4C234AD5A66A}" srcOrd="3" destOrd="0" parTransId="{278B7AD0-40BE-41C3-93A1-1A86B2E00E58}" sibTransId="{7E20C8D9-CD0E-410F-8D32-F512E7C3406D}"/>
    <dgm:cxn modelId="{D6C3BC60-ACAA-4CAA-8C9E-D249C0A39C91}" srcId="{46C27E90-B060-4F93-8D23-A44097D010D6}" destId="{5937D015-7E1A-4F7B-8A29-BBC543136855}" srcOrd="1" destOrd="0" parTransId="{57275CA7-400A-42A7-A3CA-F12EC13B02F7}" sibTransId="{2B41F026-9564-4E4C-A63E-7A48E52466A0}"/>
    <dgm:cxn modelId="{2B921F63-0A5D-49C6-B9B4-A37343A65CE6}" type="presOf" srcId="{FCF40C94-6248-43F4-B500-29274CC15756}" destId="{FC410D4E-41CB-452F-89A2-7DA5E62FB8DF}" srcOrd="0" destOrd="0" presId="urn:microsoft.com/office/officeart/2005/8/layout/pictureOrgChart+Icon"/>
    <dgm:cxn modelId="{94B93543-9EC6-43C7-AA91-7A724AB0F6EA}" type="presOf" srcId="{12FB52D5-CDF3-48A8-8670-4E6A6EA8FEC4}" destId="{6470A5FA-6D4D-4C64-A83C-BCBCBBB37D70}" srcOrd="0" destOrd="0" presId="urn:microsoft.com/office/officeart/2005/8/layout/pictureOrgChart+Icon"/>
    <dgm:cxn modelId="{7C04FF65-9C70-4719-A2DC-5C1DEF950EB2}" type="presOf" srcId="{909C0A09-9B66-40A7-8B7D-CBA6AC3AECBD}" destId="{0C355DEC-D5FC-4E80-82C2-B89A23836C99}" srcOrd="0" destOrd="0" presId="urn:microsoft.com/office/officeart/2005/8/layout/pictureOrgChart+Icon"/>
    <dgm:cxn modelId="{17382848-B5F3-4247-AA32-C26E5BBE4BDD}" type="presOf" srcId="{2B9824E5-056A-4008-98EF-E6BEA5E9A476}" destId="{EC59C450-BB32-476E-9180-D893B1CADF3F}" srcOrd="0" destOrd="0" presId="urn:microsoft.com/office/officeart/2005/8/layout/pictureOrgChart+Icon"/>
    <dgm:cxn modelId="{743D756A-C4EB-4220-B843-74F313C2CEFE}" type="presOf" srcId="{278B7AD0-40BE-41C3-93A1-1A86B2E00E58}" destId="{36C34000-7289-4F0D-9A1C-A83406A6DAB8}" srcOrd="0" destOrd="0" presId="urn:microsoft.com/office/officeart/2005/8/layout/pictureOrgChart+Icon"/>
    <dgm:cxn modelId="{A67D296B-A7E1-44A8-B1E7-2962C89A80EE}" type="presOf" srcId="{400D7B14-3C11-47FB-B479-E09F0D88EB3B}" destId="{27B2233A-3FBB-4167-86E9-E4A8204CF631}" srcOrd="1" destOrd="0" presId="urn:microsoft.com/office/officeart/2005/8/layout/pictureOrgChart+Icon"/>
    <dgm:cxn modelId="{4C90C86B-6C0C-4CA8-958D-70D5B906D6EF}" srcId="{F31AC383-3476-4F9E-9D92-D38FB921394C}" destId="{DBF6EE49-42BB-485E-B3F6-D00B75228142}" srcOrd="0" destOrd="0" parTransId="{B2F7BB3C-B28A-41FD-9C67-1416BF08500B}" sibTransId="{3142EB58-E5A8-4ADF-A279-3FB2BA0DA8CD}"/>
    <dgm:cxn modelId="{42691952-EB2B-4F4B-8546-224413609431}" type="presOf" srcId="{DCFBF805-1BCD-4576-9469-2F908F4DBF9E}" destId="{17549873-4736-4409-B99B-F5997870950D}" srcOrd="0" destOrd="0" presId="urn:microsoft.com/office/officeart/2005/8/layout/pictureOrgChart+Icon"/>
    <dgm:cxn modelId="{BCEA2B55-B01B-407E-910F-195CC3B0A1BB}" type="presOf" srcId="{B2F7BB3C-B28A-41FD-9C67-1416BF08500B}" destId="{F25F9D62-6825-4853-B1F1-7C618D36B083}" srcOrd="0" destOrd="0" presId="urn:microsoft.com/office/officeart/2005/8/layout/pictureOrgChart+Icon"/>
    <dgm:cxn modelId="{9C091356-E403-48D1-93DF-827462978AB8}" type="presOf" srcId="{46C27E90-B060-4F93-8D23-A44097D010D6}" destId="{36FF9920-5479-4F42-B81C-ED4048077D4C}" srcOrd="1" destOrd="0" presId="urn:microsoft.com/office/officeart/2005/8/layout/pictureOrgChart+Icon"/>
    <dgm:cxn modelId="{A0D75556-B076-45A3-871F-B66C63C6AC87}" type="presOf" srcId="{57275CA7-400A-42A7-A3CA-F12EC13B02F7}" destId="{CEC68659-C767-47AE-BCB9-63F2A65A4B6A}" srcOrd="0" destOrd="0" presId="urn:microsoft.com/office/officeart/2005/8/layout/pictureOrgChart+Icon"/>
    <dgm:cxn modelId="{CF17C858-ED1B-4A6A-A454-45E2469D75C3}" type="presOf" srcId="{9CB7B27F-EA28-4B09-A3E5-ABBDF478D438}" destId="{EBD8F007-3161-440D-A3A4-E6CE11B96467}" srcOrd="0" destOrd="0" presId="urn:microsoft.com/office/officeart/2005/8/layout/pictureOrgChart+Icon"/>
    <dgm:cxn modelId="{5CF27A5A-EDFC-4969-9B2B-D801D226B67D}" srcId="{FCF40C94-6248-43F4-B500-29274CC15756}" destId="{DCFBF805-1BCD-4576-9469-2F908F4DBF9E}" srcOrd="0" destOrd="0" parTransId="{3B2A477A-F3CC-4322-86D4-91C7EE35C80E}" sibTransId="{2C157290-F6D9-4A03-9DB6-0E60C8B92FBF}"/>
    <dgm:cxn modelId="{7507097B-10B5-45F1-9527-B7A5A4DF11E1}" srcId="{46C27E90-B060-4F93-8D23-A44097D010D6}" destId="{2B9824E5-056A-4008-98EF-E6BEA5E9A476}" srcOrd="0" destOrd="0" parTransId="{42E0E71E-ECCE-4A12-B5C3-A59896F22F21}" sibTransId="{5C4BC0AA-7E9C-4489-8E69-225FB85E6C65}"/>
    <dgm:cxn modelId="{00EC7F7B-8BE9-4AE4-85A2-1F7D7510EF0D}" type="presOf" srcId="{726C6996-A553-4133-832C-8F26BA9401C4}" destId="{32C8AE82-379E-4761-92C2-44DFD95A3876}" srcOrd="0" destOrd="0" presId="urn:microsoft.com/office/officeart/2005/8/layout/pictureOrgChart+Icon"/>
    <dgm:cxn modelId="{3597328F-08F7-41C8-A62B-1266980D7C4F}" type="presOf" srcId="{770DDC38-9D33-414A-9091-D971E179B7DE}" destId="{FC82A7FC-27A1-4E43-8485-3512CD5BB83E}" srcOrd="0" destOrd="0" presId="urn:microsoft.com/office/officeart/2005/8/layout/pictureOrgChart+Icon"/>
    <dgm:cxn modelId="{67ED648F-3D5F-4648-A94F-19B178293FA7}" type="presOf" srcId="{5083D7D1-CA9A-41E9-89BE-0FCA558227B7}" destId="{E85CCD19-F4D5-4EF5-B6C7-334680DC2501}" srcOrd="0" destOrd="0" presId="urn:microsoft.com/office/officeart/2005/8/layout/pictureOrgChart+Icon"/>
    <dgm:cxn modelId="{AD080291-F6D3-4176-A732-D78B08DD08C0}" type="presOf" srcId="{D6572BC2-A69E-4AAF-A063-4D0A84CDE431}" destId="{57BF79B3-DEEB-4652-9BF4-3E3A56531FC3}" srcOrd="1" destOrd="0" presId="urn:microsoft.com/office/officeart/2005/8/layout/pictureOrgChart+Icon"/>
    <dgm:cxn modelId="{49374895-AE22-430E-8FB1-CB2574978FA7}" type="presOf" srcId="{6C105E24-F7B2-4C4D-A2E8-60B566C9932E}" destId="{4E77691B-5448-4A9B-BAD1-83DD98273940}" srcOrd="0" destOrd="0" presId="urn:microsoft.com/office/officeart/2005/8/layout/pictureOrgChart+Icon"/>
    <dgm:cxn modelId="{C0DA739A-73E2-48EA-B249-CE09260A5BFB}" type="presOf" srcId="{C6116644-50DB-4BD0-B492-D08DD042031E}" destId="{E3C6127F-D09B-449B-BAB7-F70AD5BFFEF1}" srcOrd="0" destOrd="0" presId="urn:microsoft.com/office/officeart/2005/8/layout/pictureOrgChart+Icon"/>
    <dgm:cxn modelId="{2037089B-B5EB-404B-A9CB-0A0C3FC93F55}" srcId="{DCFBF805-1BCD-4576-9469-2F908F4DBF9E}" destId="{EE54E327-4CC9-415D-A971-665A6B86EF17}" srcOrd="1" destOrd="0" parTransId="{CE40958A-321E-4BB3-84CF-0014F81B65C5}" sibTransId="{1A484E93-FF06-4154-BB47-1EFE640025D4}"/>
    <dgm:cxn modelId="{8A7677A0-0E14-40B4-9010-3D9362BEDF53}" type="presOf" srcId="{5937D015-7E1A-4F7B-8A29-BBC543136855}" destId="{141D164D-9ED6-44F8-935E-97CF2168974F}" srcOrd="1" destOrd="0" presId="urn:microsoft.com/office/officeart/2005/8/layout/pictureOrgChart+Icon"/>
    <dgm:cxn modelId="{5A16BAA0-5A6E-42E8-945C-C56E2704871D}" type="presOf" srcId="{F31AC383-3476-4F9E-9D92-D38FB921394C}" destId="{A8C11C7B-BB9F-40DE-8EF9-BC62B35A30BF}" srcOrd="0" destOrd="0" presId="urn:microsoft.com/office/officeart/2005/8/layout/pictureOrgChart+Icon"/>
    <dgm:cxn modelId="{961C5BAB-26F9-426B-BEA2-A88B0C2F567B}" srcId="{46C27E90-B060-4F93-8D23-A44097D010D6}" destId="{F31AC383-3476-4F9E-9D92-D38FB921394C}" srcOrd="2" destOrd="0" parTransId="{915F0568-0AF6-461A-9F1D-E189315A8D51}" sibTransId="{03AD6030-8A20-4A82-B942-C19989194C4C}"/>
    <dgm:cxn modelId="{116171AF-1DDB-4DAC-A892-3C75BAE0A484}" type="presOf" srcId="{909C0A09-9B66-40A7-8B7D-CBA6AC3AECBD}" destId="{389763A6-F29E-42DF-AE09-85A0BEB820C5}" srcOrd="1" destOrd="0" presId="urn:microsoft.com/office/officeart/2005/8/layout/pictureOrgChart+Icon"/>
    <dgm:cxn modelId="{377962B4-D778-409C-85F9-A897A1D36B70}" srcId="{2B9824E5-056A-4008-98EF-E6BEA5E9A476}" destId="{D6572BC2-A69E-4AAF-A063-4D0A84CDE431}" srcOrd="0" destOrd="0" parTransId="{770DDC38-9D33-414A-9091-D971E179B7DE}" sibTransId="{0B146B57-7C94-4706-8826-B4EB67E16093}"/>
    <dgm:cxn modelId="{6AA6DFBB-817D-46C2-A475-67E61EB7207D}" type="presOf" srcId="{DBF6EE49-42BB-485E-B3F6-D00B75228142}" destId="{0CFBDA14-209A-4811-955C-7E2433D484D2}" srcOrd="1" destOrd="0" presId="urn:microsoft.com/office/officeart/2005/8/layout/pictureOrgChart+Icon"/>
    <dgm:cxn modelId="{E59E69BC-2C3C-44AC-A162-606AF8A43A50}" srcId="{EE54E327-4CC9-415D-A971-665A6B86EF17}" destId="{46C27E90-B060-4F93-8D23-A44097D010D6}" srcOrd="0" destOrd="0" parTransId="{6C105E24-F7B2-4C4D-A2E8-60B566C9932E}" sibTransId="{66D8072D-1CD8-4709-A612-4751A1A535BB}"/>
    <dgm:cxn modelId="{0B16DDC9-3737-4E58-B9F9-597A5F091FAB}" type="presOf" srcId="{DBF6EE49-42BB-485E-B3F6-D00B75228142}" destId="{3F3B6723-DE80-424D-A3CF-4423B9160C2E}" srcOrd="0" destOrd="0" presId="urn:microsoft.com/office/officeart/2005/8/layout/pictureOrgChart+Icon"/>
    <dgm:cxn modelId="{A8C952CA-FD5B-488F-A02A-FAD63D4FB061}" type="presOf" srcId="{DCFBF805-1BCD-4576-9469-2F908F4DBF9E}" destId="{78EC2114-67AD-4395-BD61-DA726918E0A0}" srcOrd="1" destOrd="0" presId="urn:microsoft.com/office/officeart/2005/8/layout/pictureOrgChart+Icon"/>
    <dgm:cxn modelId="{28DD03CC-3220-4150-BA54-B5C0C65DC116}" type="presOf" srcId="{69CBB16A-09C3-47FF-A96A-CFFE6478284E}" destId="{C66DB98B-2366-4608-9F68-9AB9CD22BAFA}" srcOrd="0" destOrd="0" presId="urn:microsoft.com/office/officeart/2005/8/layout/pictureOrgChart+Icon"/>
    <dgm:cxn modelId="{B1B799CE-D31F-4039-A0FA-51D0EFA8CE30}" type="presOf" srcId="{69CBB16A-09C3-47FF-A96A-CFFE6478284E}" destId="{8C0B0CAD-0775-42E9-A7AD-DB5D4BE36310}" srcOrd="1" destOrd="0" presId="urn:microsoft.com/office/officeart/2005/8/layout/pictureOrgChart+Icon"/>
    <dgm:cxn modelId="{38A43DD8-8335-4422-AF67-14492DFFCC07}" type="presOf" srcId="{DDAE7676-F592-47B7-9F39-4BD5E40CC2F5}" destId="{45CBBE74-560C-4441-A667-8FF76E15E4F4}" srcOrd="0" destOrd="0" presId="urn:microsoft.com/office/officeart/2005/8/layout/pictureOrgChart+Icon"/>
    <dgm:cxn modelId="{E6774AD8-0317-4590-BE36-8CA5C6E2E39E}" type="presOf" srcId="{BC376E24-797E-44CE-AE90-05CD20482B2F}" destId="{C8C0EB80-710E-43B8-B555-DFD2E6577530}" srcOrd="0" destOrd="0" presId="urn:microsoft.com/office/officeart/2005/8/layout/pictureOrgChart+Icon"/>
    <dgm:cxn modelId="{678F26E1-AB6E-4A2A-818C-09AC902352B3}" type="presOf" srcId="{CE40958A-321E-4BB3-84CF-0014F81B65C5}" destId="{7D1DBDA1-9D94-4AA0-86AD-EA7506537B5E}" srcOrd="0" destOrd="0" presId="urn:microsoft.com/office/officeart/2005/8/layout/pictureOrgChart+Icon"/>
    <dgm:cxn modelId="{4588ABF0-DA54-4389-9538-E0D64FCCB73F}" type="presOf" srcId="{12FB52D5-CDF3-48A8-8670-4E6A6EA8FEC4}" destId="{5F644C9A-74BD-4FF4-8D78-0F0EE87EDFE6}" srcOrd="1" destOrd="0" presId="urn:microsoft.com/office/officeart/2005/8/layout/pictureOrgChart+Icon"/>
    <dgm:cxn modelId="{E9520DF5-F7CF-450F-A229-763F577F1FEE}" type="presOf" srcId="{5937D015-7E1A-4F7B-8A29-BBC543136855}" destId="{FA285FCE-EEDB-478E-A5DE-2B707A54A80B}" srcOrd="0" destOrd="0" presId="urn:microsoft.com/office/officeart/2005/8/layout/pictureOrgChart+Icon"/>
    <dgm:cxn modelId="{B7B476FF-0504-4611-862A-BAD47B9E76EA}" type="presOf" srcId="{915F0568-0AF6-461A-9F1D-E189315A8D51}" destId="{6BCBAC45-D1EF-445F-AF8A-E3307A552D51}" srcOrd="0" destOrd="0" presId="urn:microsoft.com/office/officeart/2005/8/layout/pictureOrgChart+Icon"/>
    <dgm:cxn modelId="{4D93A461-6FB9-4CEC-943F-028CEEE61DCB}" type="presParOf" srcId="{FC410D4E-41CB-452F-89A2-7DA5E62FB8DF}" destId="{424550C4-A505-4C63-BDAC-D965A4899870}" srcOrd="0" destOrd="0" presId="urn:microsoft.com/office/officeart/2005/8/layout/pictureOrgChart+Icon"/>
    <dgm:cxn modelId="{0893F5BC-E3BC-4776-B883-64AAE83520A8}" type="presParOf" srcId="{424550C4-A505-4C63-BDAC-D965A4899870}" destId="{F218DBD6-3807-4F6F-B7F6-C919749270A3}" srcOrd="0" destOrd="0" presId="urn:microsoft.com/office/officeart/2005/8/layout/pictureOrgChart+Icon"/>
    <dgm:cxn modelId="{449C90A2-A2B6-4685-973A-57249D582C63}" type="presParOf" srcId="{F218DBD6-3807-4F6F-B7F6-C919749270A3}" destId="{17549873-4736-4409-B99B-F5997870950D}" srcOrd="0" destOrd="0" presId="urn:microsoft.com/office/officeart/2005/8/layout/pictureOrgChart+Icon"/>
    <dgm:cxn modelId="{20B2A75D-80C9-4800-90BE-5E6D2764DBC0}" type="presParOf" srcId="{F218DBD6-3807-4F6F-B7F6-C919749270A3}" destId="{3B0280D3-70F0-4439-AC8F-B607599010C4}" srcOrd="1" destOrd="0" presId="urn:microsoft.com/office/officeart/2005/8/layout/pictureOrgChart+Icon"/>
    <dgm:cxn modelId="{48CCEBC2-346B-4610-8F56-DF9F86FA1A2A}" type="presParOf" srcId="{F218DBD6-3807-4F6F-B7F6-C919749270A3}" destId="{78EC2114-67AD-4395-BD61-DA726918E0A0}" srcOrd="2" destOrd="0" presId="urn:microsoft.com/office/officeart/2005/8/layout/pictureOrgChart+Icon"/>
    <dgm:cxn modelId="{AF1A2DD8-F2AC-49A3-A3AC-C440399B6953}" type="presParOf" srcId="{424550C4-A505-4C63-BDAC-D965A4899870}" destId="{604CD4ED-8626-4666-BBD2-D38B00DCCF47}" srcOrd="1" destOrd="0" presId="urn:microsoft.com/office/officeart/2005/8/layout/pictureOrgChart+Icon"/>
    <dgm:cxn modelId="{C36CDC3C-EFB7-4399-95CB-43E82474BE62}" type="presParOf" srcId="{604CD4ED-8626-4666-BBD2-D38B00DCCF47}" destId="{32C8AE82-379E-4761-92C2-44DFD95A3876}" srcOrd="0" destOrd="0" presId="urn:microsoft.com/office/officeart/2005/8/layout/pictureOrgChart+Icon"/>
    <dgm:cxn modelId="{F6839977-6C20-4C86-9DB6-EFE7E783C307}" type="presParOf" srcId="{604CD4ED-8626-4666-BBD2-D38B00DCCF47}" destId="{3B798CA0-A865-4A8E-8500-73288A1E88DA}" srcOrd="1" destOrd="0" presId="urn:microsoft.com/office/officeart/2005/8/layout/pictureOrgChart+Icon"/>
    <dgm:cxn modelId="{93049035-200D-4964-905B-72E5DD1AB001}" type="presParOf" srcId="{3B798CA0-A865-4A8E-8500-73288A1E88DA}" destId="{BA0FD3F9-203E-4B8D-8455-30979E99716C}" srcOrd="0" destOrd="0" presId="urn:microsoft.com/office/officeart/2005/8/layout/pictureOrgChart+Icon"/>
    <dgm:cxn modelId="{755BE733-DD71-4F91-9A0D-49EE2E39DC9A}" type="presParOf" srcId="{BA0FD3F9-203E-4B8D-8455-30979E99716C}" destId="{CE5324F3-D32D-4E5A-8F89-3BCA314505EB}" srcOrd="0" destOrd="0" presId="urn:microsoft.com/office/officeart/2005/8/layout/pictureOrgChart+Icon"/>
    <dgm:cxn modelId="{93983707-4295-43BE-B36E-CCE77E1776BC}" type="presParOf" srcId="{BA0FD3F9-203E-4B8D-8455-30979E99716C}" destId="{7F5DDF7A-FF0B-4ACA-8105-303CE307CD8D}" srcOrd="1" destOrd="0" presId="urn:microsoft.com/office/officeart/2005/8/layout/pictureOrgChart+Icon"/>
    <dgm:cxn modelId="{2EB795D5-9E9D-453E-B5D4-9090D0FCB353}" type="presParOf" srcId="{BA0FD3F9-203E-4B8D-8455-30979E99716C}" destId="{27B2233A-3FBB-4167-86E9-E4A8204CF631}" srcOrd="2" destOrd="0" presId="urn:microsoft.com/office/officeart/2005/8/layout/pictureOrgChart+Icon"/>
    <dgm:cxn modelId="{BC291DE2-2081-4898-9D66-18248735D1D1}" type="presParOf" srcId="{3B798CA0-A865-4A8E-8500-73288A1E88DA}" destId="{127EE4DC-28CE-48F2-A2E0-C963144F2D92}" srcOrd="1" destOrd="0" presId="urn:microsoft.com/office/officeart/2005/8/layout/pictureOrgChart+Icon"/>
    <dgm:cxn modelId="{DA0ED1DC-BBA3-4E4F-8E7E-DC55D94B3A7A}" type="presParOf" srcId="{3B798CA0-A865-4A8E-8500-73288A1E88DA}" destId="{838DECEE-DA5F-494C-8F0A-917BBDA053E4}" srcOrd="2" destOrd="0" presId="urn:microsoft.com/office/officeart/2005/8/layout/pictureOrgChart+Icon"/>
    <dgm:cxn modelId="{5637BCFD-B665-4D16-89EE-D5221CD46096}" type="presParOf" srcId="{604CD4ED-8626-4666-BBD2-D38B00DCCF47}" destId="{7D1DBDA1-9D94-4AA0-86AD-EA7506537B5E}" srcOrd="2" destOrd="0" presId="urn:microsoft.com/office/officeart/2005/8/layout/pictureOrgChart+Icon"/>
    <dgm:cxn modelId="{0BCAF53B-12F8-4817-80D1-81860469E844}" type="presParOf" srcId="{604CD4ED-8626-4666-BBD2-D38B00DCCF47}" destId="{C157B824-F5D8-4520-B205-A6668143E30E}" srcOrd="3" destOrd="0" presId="urn:microsoft.com/office/officeart/2005/8/layout/pictureOrgChart+Icon"/>
    <dgm:cxn modelId="{67F4E292-A3D3-4B20-87A9-D3296E1DFD84}" type="presParOf" srcId="{C157B824-F5D8-4520-B205-A6668143E30E}" destId="{E7F6DFCE-3594-420D-A06B-C5F163594A8B}" srcOrd="0" destOrd="0" presId="urn:microsoft.com/office/officeart/2005/8/layout/pictureOrgChart+Icon"/>
    <dgm:cxn modelId="{E3E7DE1D-C2CC-40B4-BAFB-CEB2A525B127}" type="presParOf" srcId="{E7F6DFCE-3594-420D-A06B-C5F163594A8B}" destId="{3C29934E-05A0-493F-B4FC-406EC57A1D41}" srcOrd="0" destOrd="0" presId="urn:microsoft.com/office/officeart/2005/8/layout/pictureOrgChart+Icon"/>
    <dgm:cxn modelId="{0CB35AA1-FA45-4C97-A3BD-B3C27459FE6B}" type="presParOf" srcId="{E7F6DFCE-3594-420D-A06B-C5F163594A8B}" destId="{73FBEF2D-0199-4448-A984-E39ACBB6D85F}" srcOrd="1" destOrd="0" presId="urn:microsoft.com/office/officeart/2005/8/layout/pictureOrgChart+Icon"/>
    <dgm:cxn modelId="{DE518B22-779F-4EAB-A1BD-05E09B85AFE4}" type="presParOf" srcId="{E7F6DFCE-3594-420D-A06B-C5F163594A8B}" destId="{A4BFB056-69E1-412B-820C-AEB95708588F}" srcOrd="2" destOrd="0" presId="urn:microsoft.com/office/officeart/2005/8/layout/pictureOrgChart+Icon"/>
    <dgm:cxn modelId="{F24B4F9B-6EF9-4006-A5EA-B52397D45CEA}" type="presParOf" srcId="{C157B824-F5D8-4520-B205-A6668143E30E}" destId="{3E8BAF5B-F42D-4DF1-B7AB-385CA0A4B995}" srcOrd="1" destOrd="0" presId="urn:microsoft.com/office/officeart/2005/8/layout/pictureOrgChart+Icon"/>
    <dgm:cxn modelId="{AACF2909-F740-4DDE-8EA3-B08B6848C11E}" type="presParOf" srcId="{3E8BAF5B-F42D-4DF1-B7AB-385CA0A4B995}" destId="{4E77691B-5448-4A9B-BAD1-83DD98273940}" srcOrd="0" destOrd="0" presId="urn:microsoft.com/office/officeart/2005/8/layout/pictureOrgChart+Icon"/>
    <dgm:cxn modelId="{925DD45C-05F2-49F4-BFFB-932E1697C5A0}" type="presParOf" srcId="{3E8BAF5B-F42D-4DF1-B7AB-385CA0A4B995}" destId="{26ABA486-419C-4AB4-B6E9-056E04C4E7EF}" srcOrd="1" destOrd="0" presId="urn:microsoft.com/office/officeart/2005/8/layout/pictureOrgChart+Icon"/>
    <dgm:cxn modelId="{E09794B3-6E1D-4AFB-9B2C-5E3301DBC884}" type="presParOf" srcId="{26ABA486-419C-4AB4-B6E9-056E04C4E7EF}" destId="{DE64FB77-0723-4B0E-A10A-07BB648C7CBD}" srcOrd="0" destOrd="0" presId="urn:microsoft.com/office/officeart/2005/8/layout/pictureOrgChart+Icon"/>
    <dgm:cxn modelId="{5E86F8D6-6A60-4ED9-93EC-9812AB972678}" type="presParOf" srcId="{DE64FB77-0723-4B0E-A10A-07BB648C7CBD}" destId="{7999C572-DA92-4C40-ADFF-775091CB1DC0}" srcOrd="0" destOrd="0" presId="urn:microsoft.com/office/officeart/2005/8/layout/pictureOrgChart+Icon"/>
    <dgm:cxn modelId="{6912B3D6-55D6-4AB0-82B9-3C420C468170}" type="presParOf" srcId="{DE64FB77-0723-4B0E-A10A-07BB648C7CBD}" destId="{64A05216-8D6B-4133-92A9-59CB1E5F890F}" srcOrd="1" destOrd="0" presId="urn:microsoft.com/office/officeart/2005/8/layout/pictureOrgChart+Icon"/>
    <dgm:cxn modelId="{343BE932-9C47-4B2A-81B8-FCA6BF07861B}" type="presParOf" srcId="{DE64FB77-0723-4B0E-A10A-07BB648C7CBD}" destId="{36FF9920-5479-4F42-B81C-ED4048077D4C}" srcOrd="2" destOrd="0" presId="urn:microsoft.com/office/officeart/2005/8/layout/pictureOrgChart+Icon"/>
    <dgm:cxn modelId="{A6DB509F-2ABB-44C1-83BD-82200D555945}" type="presParOf" srcId="{26ABA486-419C-4AB4-B6E9-056E04C4E7EF}" destId="{84B7CD11-B27A-4B5C-AA84-ABEE26F987A0}" srcOrd="1" destOrd="0" presId="urn:microsoft.com/office/officeart/2005/8/layout/pictureOrgChart+Icon"/>
    <dgm:cxn modelId="{33D731F5-A5C3-4DF9-9D1F-B350401C6A2F}" type="presParOf" srcId="{84B7CD11-B27A-4B5C-AA84-ABEE26F987A0}" destId="{736A3DFE-E731-48C3-8F4F-A3A1518722C2}" srcOrd="0" destOrd="0" presId="urn:microsoft.com/office/officeart/2005/8/layout/pictureOrgChart+Icon"/>
    <dgm:cxn modelId="{2DB6D6C5-F564-4B8B-B6B7-E765FD6FDFB8}" type="presParOf" srcId="{84B7CD11-B27A-4B5C-AA84-ABEE26F987A0}" destId="{2583F40B-7D06-47AE-A0B0-950196481742}" srcOrd="1" destOrd="0" presId="urn:microsoft.com/office/officeart/2005/8/layout/pictureOrgChart+Icon"/>
    <dgm:cxn modelId="{C45524CB-FC6C-4F19-84C7-748540B3B367}" type="presParOf" srcId="{2583F40B-7D06-47AE-A0B0-950196481742}" destId="{71C8C840-3575-4B89-906E-EDD0F2C1F82D}" srcOrd="0" destOrd="0" presId="urn:microsoft.com/office/officeart/2005/8/layout/pictureOrgChart+Icon"/>
    <dgm:cxn modelId="{EA2C3139-8A13-4594-9B27-B48E1C185822}" type="presParOf" srcId="{71C8C840-3575-4B89-906E-EDD0F2C1F82D}" destId="{EC59C450-BB32-476E-9180-D893B1CADF3F}" srcOrd="0" destOrd="0" presId="urn:microsoft.com/office/officeart/2005/8/layout/pictureOrgChart+Icon"/>
    <dgm:cxn modelId="{09EE033E-E46D-4653-A409-8E1C623202F9}" type="presParOf" srcId="{71C8C840-3575-4B89-906E-EDD0F2C1F82D}" destId="{947A4B41-C9E6-4272-8831-CED75DE1D877}" srcOrd="1" destOrd="0" presId="urn:microsoft.com/office/officeart/2005/8/layout/pictureOrgChart+Icon"/>
    <dgm:cxn modelId="{FB0E57B1-CB0D-4974-BCD4-A701C8180FF2}" type="presParOf" srcId="{71C8C840-3575-4B89-906E-EDD0F2C1F82D}" destId="{04FFB2BF-65EB-4C78-8A7B-F756ADE2937D}" srcOrd="2" destOrd="0" presId="urn:microsoft.com/office/officeart/2005/8/layout/pictureOrgChart+Icon"/>
    <dgm:cxn modelId="{6B5782D7-A815-46B0-95CB-9C7B68A61627}" type="presParOf" srcId="{2583F40B-7D06-47AE-A0B0-950196481742}" destId="{E8340770-2627-4834-9CD1-167E70FE2B25}" srcOrd="1" destOrd="0" presId="urn:microsoft.com/office/officeart/2005/8/layout/pictureOrgChart+Icon"/>
    <dgm:cxn modelId="{8F00E9B9-798F-4301-BA96-1BE1A6C42B18}" type="presParOf" srcId="{E8340770-2627-4834-9CD1-167E70FE2B25}" destId="{FC82A7FC-27A1-4E43-8485-3512CD5BB83E}" srcOrd="0" destOrd="0" presId="urn:microsoft.com/office/officeart/2005/8/layout/pictureOrgChart+Icon"/>
    <dgm:cxn modelId="{72CA920C-F31F-411D-A989-980FA671983A}" type="presParOf" srcId="{E8340770-2627-4834-9CD1-167E70FE2B25}" destId="{EB1C1217-9821-47A8-A79C-9CCC2BE441F9}" srcOrd="1" destOrd="0" presId="urn:microsoft.com/office/officeart/2005/8/layout/pictureOrgChart+Icon"/>
    <dgm:cxn modelId="{A2CC4A00-FB8D-496E-B6BD-CA6FCBAA1C44}" type="presParOf" srcId="{EB1C1217-9821-47A8-A79C-9CCC2BE441F9}" destId="{F6CD9EDE-D578-4060-B853-AFC1FE2010CB}" srcOrd="0" destOrd="0" presId="urn:microsoft.com/office/officeart/2005/8/layout/pictureOrgChart+Icon"/>
    <dgm:cxn modelId="{1FE19BAA-D84F-4A80-9A48-648DC2181151}" type="presParOf" srcId="{F6CD9EDE-D578-4060-B853-AFC1FE2010CB}" destId="{8E0D66E6-88B7-43CA-881D-D61C8BB331CF}" srcOrd="0" destOrd="0" presId="urn:microsoft.com/office/officeart/2005/8/layout/pictureOrgChart+Icon"/>
    <dgm:cxn modelId="{6AA0CB4D-1990-4268-96D0-A6C42ED57195}" type="presParOf" srcId="{F6CD9EDE-D578-4060-B853-AFC1FE2010CB}" destId="{5723DA53-1593-4E87-8910-40A56286F86A}" srcOrd="1" destOrd="0" presId="urn:microsoft.com/office/officeart/2005/8/layout/pictureOrgChart+Icon"/>
    <dgm:cxn modelId="{3BD587A6-FF84-418E-9D1C-D94DB0D60346}" type="presParOf" srcId="{F6CD9EDE-D578-4060-B853-AFC1FE2010CB}" destId="{57BF79B3-DEEB-4652-9BF4-3E3A56531FC3}" srcOrd="2" destOrd="0" presId="urn:microsoft.com/office/officeart/2005/8/layout/pictureOrgChart+Icon"/>
    <dgm:cxn modelId="{2D5B9387-B98B-4E04-99C7-A8AA524934CE}" type="presParOf" srcId="{EB1C1217-9821-47A8-A79C-9CCC2BE441F9}" destId="{9046352A-FC23-49B5-9AD4-D2B615B1AAE3}" srcOrd="1" destOrd="0" presId="urn:microsoft.com/office/officeart/2005/8/layout/pictureOrgChart+Icon"/>
    <dgm:cxn modelId="{15BEB9FF-6E60-4E8A-BE8D-390FE76A3603}" type="presParOf" srcId="{EB1C1217-9821-47A8-A79C-9CCC2BE441F9}" destId="{C15735DD-8A01-462F-BCF2-BD02339F7250}" srcOrd="2" destOrd="0" presId="urn:microsoft.com/office/officeart/2005/8/layout/pictureOrgChart+Icon"/>
    <dgm:cxn modelId="{339F3F39-EC39-46B8-94F1-9DEAD292F86F}" type="presParOf" srcId="{2583F40B-7D06-47AE-A0B0-950196481742}" destId="{F9D006B2-87D0-444C-8C1D-3A0DF4F29376}" srcOrd="2" destOrd="0" presId="urn:microsoft.com/office/officeart/2005/8/layout/pictureOrgChart+Icon"/>
    <dgm:cxn modelId="{8511AA87-EE0E-48D1-8A65-3EF83F41B6BD}" type="presParOf" srcId="{84B7CD11-B27A-4B5C-AA84-ABEE26F987A0}" destId="{CEC68659-C767-47AE-BCB9-63F2A65A4B6A}" srcOrd="2" destOrd="0" presId="urn:microsoft.com/office/officeart/2005/8/layout/pictureOrgChart+Icon"/>
    <dgm:cxn modelId="{8660145B-16BC-4100-B9FC-8FC51C52C575}" type="presParOf" srcId="{84B7CD11-B27A-4B5C-AA84-ABEE26F987A0}" destId="{94B4E354-FA2C-46E8-B838-BB1FE03F5620}" srcOrd="3" destOrd="0" presId="urn:microsoft.com/office/officeart/2005/8/layout/pictureOrgChart+Icon"/>
    <dgm:cxn modelId="{EAEE2A4B-EF99-4911-B407-2A337ABED4AE}" type="presParOf" srcId="{94B4E354-FA2C-46E8-B838-BB1FE03F5620}" destId="{A36471FB-4511-417F-9531-BBBF4A92CF18}" srcOrd="0" destOrd="0" presId="urn:microsoft.com/office/officeart/2005/8/layout/pictureOrgChart+Icon"/>
    <dgm:cxn modelId="{A443C583-B9B9-44F4-B6D2-16046C1D0E16}" type="presParOf" srcId="{A36471FB-4511-417F-9531-BBBF4A92CF18}" destId="{FA285FCE-EEDB-478E-A5DE-2B707A54A80B}" srcOrd="0" destOrd="0" presId="urn:microsoft.com/office/officeart/2005/8/layout/pictureOrgChart+Icon"/>
    <dgm:cxn modelId="{5AE1FB9E-2CCA-48EC-99A3-D03F6BEA1739}" type="presParOf" srcId="{A36471FB-4511-417F-9531-BBBF4A92CF18}" destId="{2F814A76-7822-4786-A31E-3529A0BE101E}" srcOrd="1" destOrd="0" presId="urn:microsoft.com/office/officeart/2005/8/layout/pictureOrgChart+Icon"/>
    <dgm:cxn modelId="{3745C566-DCE8-47FA-BFE1-6BA8DDA075CF}" type="presParOf" srcId="{A36471FB-4511-417F-9531-BBBF4A92CF18}" destId="{141D164D-9ED6-44F8-935E-97CF2168974F}" srcOrd="2" destOrd="0" presId="urn:microsoft.com/office/officeart/2005/8/layout/pictureOrgChart+Icon"/>
    <dgm:cxn modelId="{FE64A492-E0E1-4E14-A84D-6BA0A87F0927}" type="presParOf" srcId="{94B4E354-FA2C-46E8-B838-BB1FE03F5620}" destId="{D7FDA36A-6E3F-4A9C-B989-9478C135870E}" srcOrd="1" destOrd="0" presId="urn:microsoft.com/office/officeart/2005/8/layout/pictureOrgChart+Icon"/>
    <dgm:cxn modelId="{1CE65288-5602-4FA6-BCE5-B678CF8246C2}" type="presParOf" srcId="{D7FDA36A-6E3F-4A9C-B989-9478C135870E}" destId="{45CBBE74-560C-4441-A667-8FF76E15E4F4}" srcOrd="0" destOrd="0" presId="urn:microsoft.com/office/officeart/2005/8/layout/pictureOrgChart+Icon"/>
    <dgm:cxn modelId="{515322C4-6855-40ED-A9AC-16B8482FA273}" type="presParOf" srcId="{D7FDA36A-6E3F-4A9C-B989-9478C135870E}" destId="{E37FCA85-F633-4C2A-A378-5187BC491D06}" srcOrd="1" destOrd="0" presId="urn:microsoft.com/office/officeart/2005/8/layout/pictureOrgChart+Icon"/>
    <dgm:cxn modelId="{C03A054B-00A7-42CC-9675-7826B2953864}" type="presParOf" srcId="{E37FCA85-F633-4C2A-A378-5187BC491D06}" destId="{377DDC15-F71B-4481-97A7-1BD06C70CAB7}" srcOrd="0" destOrd="0" presId="urn:microsoft.com/office/officeart/2005/8/layout/pictureOrgChart+Icon"/>
    <dgm:cxn modelId="{5E03A2BE-4C8F-4D35-A745-776912AE148F}" type="presParOf" srcId="{377DDC15-F71B-4481-97A7-1BD06C70CAB7}" destId="{0C355DEC-D5FC-4E80-82C2-B89A23836C99}" srcOrd="0" destOrd="0" presId="urn:microsoft.com/office/officeart/2005/8/layout/pictureOrgChart+Icon"/>
    <dgm:cxn modelId="{0C93E0E8-172A-4CF8-8A84-F13905E6D63C}" type="presParOf" srcId="{377DDC15-F71B-4481-97A7-1BD06C70CAB7}" destId="{3109F064-B0C4-409C-A1B7-D4B66237971E}" srcOrd="1" destOrd="0" presId="urn:microsoft.com/office/officeart/2005/8/layout/pictureOrgChart+Icon"/>
    <dgm:cxn modelId="{49E726B9-401F-4B96-99BD-74D367034D57}" type="presParOf" srcId="{377DDC15-F71B-4481-97A7-1BD06C70CAB7}" destId="{389763A6-F29E-42DF-AE09-85A0BEB820C5}" srcOrd="2" destOrd="0" presId="urn:microsoft.com/office/officeart/2005/8/layout/pictureOrgChart+Icon"/>
    <dgm:cxn modelId="{AC323A39-98AD-4154-9C2A-1111E341083B}" type="presParOf" srcId="{E37FCA85-F633-4C2A-A378-5187BC491D06}" destId="{D05CF0A9-C74C-4407-8732-F3F8053A3D5F}" srcOrd="1" destOrd="0" presId="urn:microsoft.com/office/officeart/2005/8/layout/pictureOrgChart+Icon"/>
    <dgm:cxn modelId="{52B1F8BF-49F0-4327-9426-05C2E0B1E54E}" type="presParOf" srcId="{E37FCA85-F633-4C2A-A378-5187BC491D06}" destId="{3D034A0E-861A-45BF-8C45-3923D4400D86}" srcOrd="2" destOrd="0" presId="urn:microsoft.com/office/officeart/2005/8/layout/pictureOrgChart+Icon"/>
    <dgm:cxn modelId="{144AA275-EB39-49B7-96C4-5DB7DBFD5CE8}" type="presParOf" srcId="{94B4E354-FA2C-46E8-B838-BB1FE03F5620}" destId="{965E6DAD-3517-4CEC-9027-E5F1998054DF}" srcOrd="2" destOrd="0" presId="urn:microsoft.com/office/officeart/2005/8/layout/pictureOrgChart+Icon"/>
    <dgm:cxn modelId="{35EC9CCA-4B05-4AB1-BE5D-201DA1594E7B}" type="presParOf" srcId="{84B7CD11-B27A-4B5C-AA84-ABEE26F987A0}" destId="{6BCBAC45-D1EF-445F-AF8A-E3307A552D51}" srcOrd="4" destOrd="0" presId="urn:microsoft.com/office/officeart/2005/8/layout/pictureOrgChart+Icon"/>
    <dgm:cxn modelId="{BA732C8A-1F1F-42D8-9C32-0FED3A28248B}" type="presParOf" srcId="{84B7CD11-B27A-4B5C-AA84-ABEE26F987A0}" destId="{4CB1A73B-52F9-449D-A613-DCEDE686EC2E}" srcOrd="5" destOrd="0" presId="urn:microsoft.com/office/officeart/2005/8/layout/pictureOrgChart+Icon"/>
    <dgm:cxn modelId="{759BC6FC-79F3-4044-8F99-DED13315C1AA}" type="presParOf" srcId="{4CB1A73B-52F9-449D-A613-DCEDE686EC2E}" destId="{305B926B-A153-4FD8-9699-3A5DEED50C80}" srcOrd="0" destOrd="0" presId="urn:microsoft.com/office/officeart/2005/8/layout/pictureOrgChart+Icon"/>
    <dgm:cxn modelId="{C027D88D-FEAF-4234-A59E-E303884104E1}" type="presParOf" srcId="{305B926B-A153-4FD8-9699-3A5DEED50C80}" destId="{A8C11C7B-BB9F-40DE-8EF9-BC62B35A30BF}" srcOrd="0" destOrd="0" presId="urn:microsoft.com/office/officeart/2005/8/layout/pictureOrgChart+Icon"/>
    <dgm:cxn modelId="{403B94AA-6058-417F-9A50-EDC468AD50E8}" type="presParOf" srcId="{305B926B-A153-4FD8-9699-3A5DEED50C80}" destId="{D49F1C60-F0B3-44AF-9D5E-2A5B071E67EB}" srcOrd="1" destOrd="0" presId="urn:microsoft.com/office/officeart/2005/8/layout/pictureOrgChart+Icon"/>
    <dgm:cxn modelId="{6B113F9F-9465-4864-8306-D163F9669723}" type="presParOf" srcId="{305B926B-A153-4FD8-9699-3A5DEED50C80}" destId="{E603A6B6-25F6-45C0-8A8F-41684939989E}" srcOrd="2" destOrd="0" presId="urn:microsoft.com/office/officeart/2005/8/layout/pictureOrgChart+Icon"/>
    <dgm:cxn modelId="{B9EB867D-D70E-4E93-B22B-6C4C302EF519}" type="presParOf" srcId="{4CB1A73B-52F9-449D-A613-DCEDE686EC2E}" destId="{2D713B13-C253-4160-AEFA-F84BD0C7BA7A}" srcOrd="1" destOrd="0" presId="urn:microsoft.com/office/officeart/2005/8/layout/pictureOrgChart+Icon"/>
    <dgm:cxn modelId="{40B1F729-F920-489F-B650-8EE980F4C5CD}" type="presParOf" srcId="{2D713B13-C253-4160-AEFA-F84BD0C7BA7A}" destId="{F25F9D62-6825-4853-B1F1-7C618D36B083}" srcOrd="0" destOrd="0" presId="urn:microsoft.com/office/officeart/2005/8/layout/pictureOrgChart+Icon"/>
    <dgm:cxn modelId="{8764B2A1-C31B-4C63-B142-885A08793153}" type="presParOf" srcId="{2D713B13-C253-4160-AEFA-F84BD0C7BA7A}" destId="{FC4F93FD-E828-45FC-A9BB-D99AF48F9C78}" srcOrd="1" destOrd="0" presId="urn:microsoft.com/office/officeart/2005/8/layout/pictureOrgChart+Icon"/>
    <dgm:cxn modelId="{045885A3-A29B-4B76-80D4-E8F528D52E73}" type="presParOf" srcId="{FC4F93FD-E828-45FC-A9BB-D99AF48F9C78}" destId="{6405ACCF-3613-4D2E-BEA4-F098E5655B1A}" srcOrd="0" destOrd="0" presId="urn:microsoft.com/office/officeart/2005/8/layout/pictureOrgChart+Icon"/>
    <dgm:cxn modelId="{BBC500FC-0E6C-4BBD-BC89-0A05457F49F9}" type="presParOf" srcId="{6405ACCF-3613-4D2E-BEA4-F098E5655B1A}" destId="{3F3B6723-DE80-424D-A3CF-4423B9160C2E}" srcOrd="0" destOrd="0" presId="urn:microsoft.com/office/officeart/2005/8/layout/pictureOrgChart+Icon"/>
    <dgm:cxn modelId="{90B66438-0150-4B4D-9320-057F6A50EA83}" type="presParOf" srcId="{6405ACCF-3613-4D2E-BEA4-F098E5655B1A}" destId="{899BAD82-9419-4431-8B8C-D33A4CB63519}" srcOrd="1" destOrd="0" presId="urn:microsoft.com/office/officeart/2005/8/layout/pictureOrgChart+Icon"/>
    <dgm:cxn modelId="{A303CFCE-BA71-4DE9-918F-2C3AECAF8153}" type="presParOf" srcId="{6405ACCF-3613-4D2E-BEA4-F098E5655B1A}" destId="{0CFBDA14-209A-4811-955C-7E2433D484D2}" srcOrd="2" destOrd="0" presId="urn:microsoft.com/office/officeart/2005/8/layout/pictureOrgChart+Icon"/>
    <dgm:cxn modelId="{195C155D-5703-464F-BA9B-A7F57922363F}" type="presParOf" srcId="{FC4F93FD-E828-45FC-A9BB-D99AF48F9C78}" destId="{77A65553-5920-4231-86F8-DF9B96E7264E}" srcOrd="1" destOrd="0" presId="urn:microsoft.com/office/officeart/2005/8/layout/pictureOrgChart+Icon"/>
    <dgm:cxn modelId="{ED142A1F-4280-468B-A03D-6F5F27A8CBDA}" type="presParOf" srcId="{FC4F93FD-E828-45FC-A9BB-D99AF48F9C78}" destId="{D8230E25-F3B9-4828-A1C3-C4396491E216}" srcOrd="2" destOrd="0" presId="urn:microsoft.com/office/officeart/2005/8/layout/pictureOrgChart+Icon"/>
    <dgm:cxn modelId="{3E27C4E5-B458-4BC7-88A4-90F3E710BE14}" type="presParOf" srcId="{4CB1A73B-52F9-449D-A613-DCEDE686EC2E}" destId="{B00E76F4-2BE4-45DD-80DD-C5D2EC57FF56}" srcOrd="2" destOrd="0" presId="urn:microsoft.com/office/officeart/2005/8/layout/pictureOrgChart+Icon"/>
    <dgm:cxn modelId="{DE57CCBA-6DA4-46F7-92A1-40DD5493D19B}" type="presParOf" srcId="{84B7CD11-B27A-4B5C-AA84-ABEE26F987A0}" destId="{E85CCD19-F4D5-4EF5-B6C7-334680DC2501}" srcOrd="6" destOrd="0" presId="urn:microsoft.com/office/officeart/2005/8/layout/pictureOrgChart+Icon"/>
    <dgm:cxn modelId="{7089DB1C-C5D8-45E6-96DE-23FABE52EF2D}" type="presParOf" srcId="{84B7CD11-B27A-4B5C-AA84-ABEE26F987A0}" destId="{6EC8C4C7-D478-490B-BC3F-4AB48D12CFC7}" srcOrd="7" destOrd="0" presId="urn:microsoft.com/office/officeart/2005/8/layout/pictureOrgChart+Icon"/>
    <dgm:cxn modelId="{7253D98A-C7A4-4BFC-8DD0-82873B1DF49F}" type="presParOf" srcId="{6EC8C4C7-D478-490B-BC3F-4AB48D12CFC7}" destId="{0C150E94-8C1B-4CF1-9345-DADFA4DDB2F5}" srcOrd="0" destOrd="0" presId="urn:microsoft.com/office/officeart/2005/8/layout/pictureOrgChart+Icon"/>
    <dgm:cxn modelId="{21F6604C-4B17-451A-B143-665A7A3622FB}" type="presParOf" srcId="{0C150E94-8C1B-4CF1-9345-DADFA4DDB2F5}" destId="{6470A5FA-6D4D-4C64-A83C-BCBCBBB37D70}" srcOrd="0" destOrd="0" presId="urn:microsoft.com/office/officeart/2005/8/layout/pictureOrgChart+Icon"/>
    <dgm:cxn modelId="{83ED89BF-7A9F-46C7-B02D-0835B5953246}" type="presParOf" srcId="{0C150E94-8C1B-4CF1-9345-DADFA4DDB2F5}" destId="{3CF990F6-3AB8-4369-85F4-F1384A7C4D9C}" srcOrd="1" destOrd="0" presId="urn:microsoft.com/office/officeart/2005/8/layout/pictureOrgChart+Icon"/>
    <dgm:cxn modelId="{72F0FD65-7AE8-4F41-BC84-7BE4346D8055}" type="presParOf" srcId="{0C150E94-8C1B-4CF1-9345-DADFA4DDB2F5}" destId="{5F644C9A-74BD-4FF4-8D78-0F0EE87EDFE6}" srcOrd="2" destOrd="0" presId="urn:microsoft.com/office/officeart/2005/8/layout/pictureOrgChart+Icon"/>
    <dgm:cxn modelId="{7BA90E59-EAB3-4211-9BE3-7B052CE1883B}" type="presParOf" srcId="{6EC8C4C7-D478-490B-BC3F-4AB48D12CFC7}" destId="{84F82C81-4C08-475F-9BCC-CBFF552F7DA0}" srcOrd="1" destOrd="0" presId="urn:microsoft.com/office/officeart/2005/8/layout/pictureOrgChart+Icon"/>
    <dgm:cxn modelId="{17392D9D-9815-427C-B5BB-FBCC8CCA61EC}" type="presParOf" srcId="{84F82C81-4C08-475F-9BCC-CBFF552F7DA0}" destId="{EBD8F007-3161-440D-A3A4-E6CE11B96467}" srcOrd="0" destOrd="0" presId="urn:microsoft.com/office/officeart/2005/8/layout/pictureOrgChart+Icon"/>
    <dgm:cxn modelId="{A500ADA5-51BA-4DFA-87C1-84BEB745FADE}" type="presParOf" srcId="{84F82C81-4C08-475F-9BCC-CBFF552F7DA0}" destId="{95EF67FA-0A81-4ABF-9A63-3DF8D1CF28AA}" srcOrd="1" destOrd="0" presId="urn:microsoft.com/office/officeart/2005/8/layout/pictureOrgChart+Icon"/>
    <dgm:cxn modelId="{C26AC852-0B84-4DDA-9939-B7671524E83C}" type="presParOf" srcId="{95EF67FA-0A81-4ABF-9A63-3DF8D1CF28AA}" destId="{4E3AC369-4131-449F-85CE-B6AD0C0F5CD4}" srcOrd="0" destOrd="0" presId="urn:microsoft.com/office/officeart/2005/8/layout/pictureOrgChart+Icon"/>
    <dgm:cxn modelId="{DE476009-9E4A-4188-92B9-171A4D9C198F}" type="presParOf" srcId="{4E3AC369-4131-449F-85CE-B6AD0C0F5CD4}" destId="{C8C0EB80-710E-43B8-B555-DFD2E6577530}" srcOrd="0" destOrd="0" presId="urn:microsoft.com/office/officeart/2005/8/layout/pictureOrgChart+Icon"/>
    <dgm:cxn modelId="{68887D27-C116-479C-BBC4-F9A696893B9B}" type="presParOf" srcId="{4E3AC369-4131-449F-85CE-B6AD0C0F5CD4}" destId="{069BD50A-6FEE-41FC-A372-A41B59F66F52}" srcOrd="1" destOrd="0" presId="urn:microsoft.com/office/officeart/2005/8/layout/pictureOrgChart+Icon"/>
    <dgm:cxn modelId="{07C23B34-B8A2-4978-B2EA-623F22C6D963}" type="presParOf" srcId="{4E3AC369-4131-449F-85CE-B6AD0C0F5CD4}" destId="{19DC5595-C898-4747-B573-B107C575F163}" srcOrd="2" destOrd="0" presId="urn:microsoft.com/office/officeart/2005/8/layout/pictureOrgChart+Icon"/>
    <dgm:cxn modelId="{E4F7DFD3-2ED9-4147-9C10-4660658C860C}" type="presParOf" srcId="{95EF67FA-0A81-4ABF-9A63-3DF8D1CF28AA}" destId="{4E783431-C264-485B-BCD4-CAC975DCD927}" srcOrd="1" destOrd="0" presId="urn:microsoft.com/office/officeart/2005/8/layout/pictureOrgChart+Icon"/>
    <dgm:cxn modelId="{3499DC03-534A-45B2-9672-DD0F889A3AAE}" type="presParOf" srcId="{95EF67FA-0A81-4ABF-9A63-3DF8D1CF28AA}" destId="{85087A7F-AE53-4B30-850A-8B9C24BF2D00}" srcOrd="2" destOrd="0" presId="urn:microsoft.com/office/officeart/2005/8/layout/pictureOrgChart+Icon"/>
    <dgm:cxn modelId="{C34B3723-9947-4DF6-87D4-9510638FEC6C}" type="presParOf" srcId="{6EC8C4C7-D478-490B-BC3F-4AB48D12CFC7}" destId="{47EF8140-5D27-49FC-A2E4-79DEF93875E5}" srcOrd="2" destOrd="0" presId="urn:microsoft.com/office/officeart/2005/8/layout/pictureOrgChart+Icon"/>
    <dgm:cxn modelId="{64D310D3-1AD9-435D-8156-30919304E01F}" type="presParOf" srcId="{26ABA486-419C-4AB4-B6E9-056E04C4E7EF}" destId="{62B02283-65E5-4BEE-B774-F749E7C70BE2}" srcOrd="2" destOrd="0" presId="urn:microsoft.com/office/officeart/2005/8/layout/pictureOrgChart+Icon"/>
    <dgm:cxn modelId="{74C1157D-4616-4C8F-8661-3A5B9E635A4A}" type="presParOf" srcId="{C157B824-F5D8-4520-B205-A6668143E30E}" destId="{2783E45A-CEFD-42B4-8614-283D28098A7D}" srcOrd="2" destOrd="0" presId="urn:microsoft.com/office/officeart/2005/8/layout/pictureOrgChart+Icon"/>
    <dgm:cxn modelId="{24F4B523-D01A-4549-8F98-59D0B72F801F}" type="presParOf" srcId="{604CD4ED-8626-4666-BBD2-D38B00DCCF47}" destId="{E3C6127F-D09B-449B-BAB7-F70AD5BFFEF1}" srcOrd="4" destOrd="0" presId="urn:microsoft.com/office/officeart/2005/8/layout/pictureOrgChart+Icon"/>
    <dgm:cxn modelId="{2EC54C9D-4C36-4D69-A001-B0949C391829}" type="presParOf" srcId="{604CD4ED-8626-4666-BBD2-D38B00DCCF47}" destId="{CF256E8F-2EC1-429D-A1A9-45200AF4A9F2}" srcOrd="5" destOrd="0" presId="urn:microsoft.com/office/officeart/2005/8/layout/pictureOrgChart+Icon"/>
    <dgm:cxn modelId="{B0AF02D0-7E0D-427B-B889-EEF1A487C604}" type="presParOf" srcId="{CF256E8F-2EC1-429D-A1A9-45200AF4A9F2}" destId="{21A3AF3E-EE70-4100-889A-B65F92F17FBC}" srcOrd="0" destOrd="0" presId="urn:microsoft.com/office/officeart/2005/8/layout/pictureOrgChart+Icon"/>
    <dgm:cxn modelId="{6EA672F6-0206-47E8-8329-4EDAD2795D7C}" type="presParOf" srcId="{21A3AF3E-EE70-4100-889A-B65F92F17FBC}" destId="{C66DB98B-2366-4608-9F68-9AB9CD22BAFA}" srcOrd="0" destOrd="0" presId="urn:microsoft.com/office/officeart/2005/8/layout/pictureOrgChart+Icon"/>
    <dgm:cxn modelId="{5FBDB75D-33A8-4558-B2FE-29AF4609D73B}" type="presParOf" srcId="{21A3AF3E-EE70-4100-889A-B65F92F17FBC}" destId="{FDB4864E-884E-4285-8EE7-91F64BA8272F}" srcOrd="1" destOrd="0" presId="urn:microsoft.com/office/officeart/2005/8/layout/pictureOrgChart+Icon"/>
    <dgm:cxn modelId="{39F11881-378E-4EAD-B812-04C99D673D32}" type="presParOf" srcId="{21A3AF3E-EE70-4100-889A-B65F92F17FBC}" destId="{8C0B0CAD-0775-42E9-A7AD-DB5D4BE36310}" srcOrd="2" destOrd="0" presId="urn:microsoft.com/office/officeart/2005/8/layout/pictureOrgChart+Icon"/>
    <dgm:cxn modelId="{DB2F3B24-1ADC-40C0-98AC-60E625B2846E}" type="presParOf" srcId="{CF256E8F-2EC1-429D-A1A9-45200AF4A9F2}" destId="{004279E7-408D-4754-848D-F83376553E0F}" srcOrd="1" destOrd="0" presId="urn:microsoft.com/office/officeart/2005/8/layout/pictureOrgChart+Icon"/>
    <dgm:cxn modelId="{9CAFA611-A3DA-4B36-8BE4-9290707ADB24}" type="presParOf" srcId="{CF256E8F-2EC1-429D-A1A9-45200AF4A9F2}" destId="{336DB950-5579-40C9-A665-ABF2466C49BE}" srcOrd="2" destOrd="0" presId="urn:microsoft.com/office/officeart/2005/8/layout/pictureOrgChart+Icon"/>
    <dgm:cxn modelId="{FFA64AC2-6BF1-4FB6-B120-3652B8AC5D0D}" type="presParOf" srcId="{604CD4ED-8626-4666-BBD2-D38B00DCCF47}" destId="{36C34000-7289-4F0D-9A1C-A83406A6DAB8}" srcOrd="6" destOrd="0" presId="urn:microsoft.com/office/officeart/2005/8/layout/pictureOrgChart+Icon"/>
    <dgm:cxn modelId="{CD9BC017-9C8B-47FD-961D-841C664FEACB}" type="presParOf" srcId="{604CD4ED-8626-4666-BBD2-D38B00DCCF47}" destId="{DA27A1FA-D76C-4AB9-8B83-191D4FE61E72}" srcOrd="7" destOrd="0" presId="urn:microsoft.com/office/officeart/2005/8/layout/pictureOrgChart+Icon"/>
    <dgm:cxn modelId="{CBCE5A46-DA42-418E-AAED-A9B4BD281E16}" type="presParOf" srcId="{DA27A1FA-D76C-4AB9-8B83-191D4FE61E72}" destId="{805F4A76-5370-4CE6-809E-FE1FD0237908}" srcOrd="0" destOrd="0" presId="urn:microsoft.com/office/officeart/2005/8/layout/pictureOrgChart+Icon"/>
    <dgm:cxn modelId="{CC880630-F744-44C0-A338-BECF45F8F579}" type="presParOf" srcId="{805F4A76-5370-4CE6-809E-FE1FD0237908}" destId="{9DEF7850-AE3E-4B3D-B172-532C3D72F7D5}" srcOrd="0" destOrd="0" presId="urn:microsoft.com/office/officeart/2005/8/layout/pictureOrgChart+Icon"/>
    <dgm:cxn modelId="{7F085E15-241E-4884-8AE5-9B3C23AA4478}" type="presParOf" srcId="{805F4A76-5370-4CE6-809E-FE1FD0237908}" destId="{96A7202F-0535-429E-BAB4-656D436425B6}" srcOrd="1" destOrd="0" presId="urn:microsoft.com/office/officeart/2005/8/layout/pictureOrgChart+Icon"/>
    <dgm:cxn modelId="{945FCD0C-0E6C-4675-9BD5-53E002BCFBC0}" type="presParOf" srcId="{805F4A76-5370-4CE6-809E-FE1FD0237908}" destId="{BB4E0073-410D-40E3-976A-CC58C05173CB}" srcOrd="2" destOrd="0" presId="urn:microsoft.com/office/officeart/2005/8/layout/pictureOrgChart+Icon"/>
    <dgm:cxn modelId="{48A27219-FD95-4E11-9C14-7BDD3C7EDFE2}" type="presParOf" srcId="{DA27A1FA-D76C-4AB9-8B83-191D4FE61E72}" destId="{51143A86-991D-4CE6-88DC-9F8DBD1F72A5}" srcOrd="1" destOrd="0" presId="urn:microsoft.com/office/officeart/2005/8/layout/pictureOrgChart+Icon"/>
    <dgm:cxn modelId="{48D00D60-8B92-42F0-A3F9-A272C37F4736}" type="presParOf" srcId="{DA27A1FA-D76C-4AB9-8B83-191D4FE61E72}" destId="{E0995DF4-EA57-427B-B659-86EABF27D597}" srcOrd="2" destOrd="0" presId="urn:microsoft.com/office/officeart/2005/8/layout/pictureOrgChart+Icon"/>
    <dgm:cxn modelId="{29B6B7E6-3A35-498B-B87D-50B7C51D6065}" type="presParOf" srcId="{424550C4-A505-4C63-BDAC-D965A4899870}" destId="{FDB99642-F457-44C5-BC70-CC82855456D8}" srcOrd="2" destOrd="0" presId="urn:microsoft.com/office/officeart/2005/8/layout/pictureOrgChar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7CD3A7-2158-4E7D-BF86-B659A01BDB4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BBC0E96-0FA1-4404-A07A-46658E0F42AE}">
      <dgm:prSet/>
      <dgm:spPr/>
      <dgm:t>
        <a:bodyPr/>
        <a:lstStyle/>
        <a:p>
          <a:r>
            <a:rPr lang="en-GB" dirty="0"/>
            <a:t>Type 2A</a:t>
          </a:r>
        </a:p>
      </dgm:t>
    </dgm:pt>
    <dgm:pt modelId="{374ADD1C-8B0C-45E4-BB9E-7866E351C363}" type="parTrans" cxnId="{D04DDFE8-0056-49A1-B161-91CAD74621AE}">
      <dgm:prSet/>
      <dgm:spPr/>
      <dgm:t>
        <a:bodyPr/>
        <a:lstStyle/>
        <a:p>
          <a:endParaRPr lang="en-GB"/>
        </a:p>
      </dgm:t>
    </dgm:pt>
    <dgm:pt modelId="{54970721-BAC3-4EFF-8650-06E82F823865}" type="sibTrans" cxnId="{D04DDFE8-0056-49A1-B161-91CAD74621AE}">
      <dgm:prSet/>
      <dgm:spPr/>
      <dgm:t>
        <a:bodyPr/>
        <a:lstStyle/>
        <a:p>
          <a:endParaRPr lang="en-GB"/>
        </a:p>
      </dgm:t>
    </dgm:pt>
    <dgm:pt modelId="{26189278-4FE2-4B5A-A538-01C042A9E9C7}">
      <dgm:prSet/>
      <dgm:spPr/>
      <dgm:t>
        <a:bodyPr/>
        <a:lstStyle/>
        <a:p>
          <a:r>
            <a:rPr lang="en-GB" dirty="0"/>
            <a:t>Type 2B</a:t>
          </a:r>
        </a:p>
      </dgm:t>
    </dgm:pt>
    <dgm:pt modelId="{64D4D8F9-06A9-4799-A47B-915D79AF695C}" type="parTrans" cxnId="{C1EA719D-10C3-4F09-A9FC-128E27CEFFB5}">
      <dgm:prSet/>
      <dgm:spPr/>
      <dgm:t>
        <a:bodyPr/>
        <a:lstStyle/>
        <a:p>
          <a:endParaRPr lang="en-GB"/>
        </a:p>
      </dgm:t>
    </dgm:pt>
    <dgm:pt modelId="{E7CCA69E-EA7D-4AA4-912A-1E9BA99608E9}" type="sibTrans" cxnId="{C1EA719D-10C3-4F09-A9FC-128E27CEFFB5}">
      <dgm:prSet/>
      <dgm:spPr/>
      <dgm:t>
        <a:bodyPr/>
        <a:lstStyle/>
        <a:p>
          <a:endParaRPr lang="en-GB"/>
        </a:p>
      </dgm:t>
    </dgm:pt>
    <dgm:pt modelId="{F8FB40EF-A74C-486D-B226-C46629432978}">
      <dgm:prSet/>
      <dgm:spPr/>
      <dgm:t>
        <a:bodyPr/>
        <a:lstStyle/>
        <a:p>
          <a:r>
            <a:rPr lang="en-GB" dirty="0"/>
            <a:t>Metaphyseal diaphyseal junction distal to coronoid</a:t>
          </a:r>
        </a:p>
      </dgm:t>
    </dgm:pt>
    <dgm:pt modelId="{FE62AAA2-EC86-4926-8C64-AEA93181B09B}" type="parTrans" cxnId="{FA1DBE16-AA91-4750-8630-B2D82C3017A5}">
      <dgm:prSet/>
      <dgm:spPr/>
      <dgm:t>
        <a:bodyPr/>
        <a:lstStyle/>
        <a:p>
          <a:endParaRPr lang="en-GB"/>
        </a:p>
      </dgm:t>
    </dgm:pt>
    <dgm:pt modelId="{5A9A8C35-36F3-4B6C-B61F-7B5A910DBF67}" type="sibTrans" cxnId="{FA1DBE16-AA91-4750-8630-B2D82C3017A5}">
      <dgm:prSet/>
      <dgm:spPr/>
      <dgm:t>
        <a:bodyPr/>
        <a:lstStyle/>
        <a:p>
          <a:endParaRPr lang="en-GB"/>
        </a:p>
      </dgm:t>
    </dgm:pt>
    <dgm:pt modelId="{028C260A-F4AE-44D8-81B9-704749A96F2C}">
      <dgm:prSet/>
      <dgm:spPr/>
      <dgm:t>
        <a:bodyPr/>
        <a:lstStyle/>
        <a:p>
          <a:r>
            <a:rPr lang="en-GB" dirty="0"/>
            <a:t>Distal olecranon and coronoid process</a:t>
          </a:r>
        </a:p>
      </dgm:t>
    </dgm:pt>
    <dgm:pt modelId="{5A4954AD-78F1-43E9-AB51-9D63CB8CB743}" type="sibTrans" cxnId="{FDA34FCE-A96E-41B0-9702-F5592E5D8699}">
      <dgm:prSet/>
      <dgm:spPr/>
      <dgm:t>
        <a:bodyPr/>
        <a:lstStyle/>
        <a:p>
          <a:endParaRPr lang="en-GB"/>
        </a:p>
      </dgm:t>
    </dgm:pt>
    <dgm:pt modelId="{28F804A9-3E6B-4133-A62B-1205218B33B6}" type="parTrans" cxnId="{FDA34FCE-A96E-41B0-9702-F5592E5D8699}">
      <dgm:prSet/>
      <dgm:spPr/>
      <dgm:t>
        <a:bodyPr/>
        <a:lstStyle/>
        <a:p>
          <a:endParaRPr lang="en-GB"/>
        </a:p>
      </dgm:t>
    </dgm:pt>
    <dgm:pt modelId="{686BFB91-5002-4D2B-A3B3-AA5C94D7CE5A}" type="pres">
      <dgm:prSet presAssocID="{957CD3A7-2158-4E7D-BF86-B659A01BDB41}" presName="linearFlow" presStyleCnt="0">
        <dgm:presLayoutVars>
          <dgm:dir/>
          <dgm:resizeHandles val="exact"/>
        </dgm:presLayoutVars>
      </dgm:prSet>
      <dgm:spPr/>
    </dgm:pt>
    <dgm:pt modelId="{254DF395-0382-4ACF-B931-864A18461E24}" type="pres">
      <dgm:prSet presAssocID="{5BBC0E96-0FA1-4404-A07A-46658E0F42AE}" presName="composite" presStyleCnt="0"/>
      <dgm:spPr/>
    </dgm:pt>
    <dgm:pt modelId="{43C16B87-F5D6-476A-A0C7-9B1272C80111}" type="pres">
      <dgm:prSet presAssocID="{5BBC0E96-0FA1-4404-A07A-46658E0F42AE}" presName="imgShp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CF723B8-0ED6-4407-897F-BCFB77449DEB}" type="pres">
      <dgm:prSet presAssocID="{5BBC0E96-0FA1-4404-A07A-46658E0F42AE}" presName="txShp" presStyleLbl="node1" presStyleIdx="0" presStyleCnt="2">
        <dgm:presLayoutVars>
          <dgm:bulletEnabled val="1"/>
        </dgm:presLayoutVars>
      </dgm:prSet>
      <dgm:spPr/>
    </dgm:pt>
    <dgm:pt modelId="{9AC5908A-1B09-4101-A237-206E05849E25}" type="pres">
      <dgm:prSet presAssocID="{54970721-BAC3-4EFF-8650-06E82F823865}" presName="spacing" presStyleCnt="0"/>
      <dgm:spPr/>
    </dgm:pt>
    <dgm:pt modelId="{064F012A-7FE4-4FAE-9A8E-BECED9FC4697}" type="pres">
      <dgm:prSet presAssocID="{26189278-4FE2-4B5A-A538-01C042A9E9C7}" presName="composite" presStyleCnt="0"/>
      <dgm:spPr/>
    </dgm:pt>
    <dgm:pt modelId="{3D2A426A-4768-4742-9FF8-77619662A91D}" type="pres">
      <dgm:prSet presAssocID="{26189278-4FE2-4B5A-A538-01C042A9E9C7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83B1451-37B4-45BE-B3FE-7D64A6CBEC08}" type="pres">
      <dgm:prSet presAssocID="{26189278-4FE2-4B5A-A538-01C042A9E9C7}" presName="txShp" presStyleLbl="node1" presStyleIdx="1" presStyleCnt="2">
        <dgm:presLayoutVars>
          <dgm:bulletEnabled val="1"/>
        </dgm:presLayoutVars>
      </dgm:prSet>
      <dgm:spPr/>
    </dgm:pt>
  </dgm:ptLst>
  <dgm:cxnLst>
    <dgm:cxn modelId="{FA1DBE16-AA91-4750-8630-B2D82C3017A5}" srcId="{26189278-4FE2-4B5A-A538-01C042A9E9C7}" destId="{F8FB40EF-A74C-486D-B226-C46629432978}" srcOrd="0" destOrd="0" parTransId="{FE62AAA2-EC86-4926-8C64-AEA93181B09B}" sibTransId="{5A9A8C35-36F3-4B6C-B61F-7B5A910DBF67}"/>
    <dgm:cxn modelId="{C18CFB87-F005-4C3A-8D43-C2CCD1FF3EED}" type="presOf" srcId="{028C260A-F4AE-44D8-81B9-704749A96F2C}" destId="{BCF723B8-0ED6-4407-897F-BCFB77449DEB}" srcOrd="0" destOrd="1" presId="urn:microsoft.com/office/officeart/2005/8/layout/vList3"/>
    <dgm:cxn modelId="{C1EA719D-10C3-4F09-A9FC-128E27CEFFB5}" srcId="{957CD3A7-2158-4E7D-BF86-B659A01BDB41}" destId="{26189278-4FE2-4B5A-A538-01C042A9E9C7}" srcOrd="1" destOrd="0" parTransId="{64D4D8F9-06A9-4799-A47B-915D79AF695C}" sibTransId="{E7CCA69E-EA7D-4AA4-912A-1E9BA99608E9}"/>
    <dgm:cxn modelId="{ABF795BD-72F5-4CC1-8532-638E42AF5848}" type="presOf" srcId="{26189278-4FE2-4B5A-A538-01C042A9E9C7}" destId="{B83B1451-37B4-45BE-B3FE-7D64A6CBEC08}" srcOrd="0" destOrd="0" presId="urn:microsoft.com/office/officeart/2005/8/layout/vList3"/>
    <dgm:cxn modelId="{FDA34FCE-A96E-41B0-9702-F5592E5D8699}" srcId="{5BBC0E96-0FA1-4404-A07A-46658E0F42AE}" destId="{028C260A-F4AE-44D8-81B9-704749A96F2C}" srcOrd="0" destOrd="0" parTransId="{28F804A9-3E6B-4133-A62B-1205218B33B6}" sibTransId="{5A4954AD-78F1-43E9-AB51-9D63CB8CB743}"/>
    <dgm:cxn modelId="{5BC32AD0-371B-4F7B-BCF3-395AD93D30FF}" type="presOf" srcId="{957CD3A7-2158-4E7D-BF86-B659A01BDB41}" destId="{686BFB91-5002-4D2B-A3B3-AA5C94D7CE5A}" srcOrd="0" destOrd="0" presId="urn:microsoft.com/office/officeart/2005/8/layout/vList3"/>
    <dgm:cxn modelId="{55500FDB-C2A0-4352-85E0-59C4CD07A54F}" type="presOf" srcId="{F8FB40EF-A74C-486D-B226-C46629432978}" destId="{B83B1451-37B4-45BE-B3FE-7D64A6CBEC08}" srcOrd="0" destOrd="1" presId="urn:microsoft.com/office/officeart/2005/8/layout/vList3"/>
    <dgm:cxn modelId="{D04DDFE8-0056-49A1-B161-91CAD74621AE}" srcId="{957CD3A7-2158-4E7D-BF86-B659A01BDB41}" destId="{5BBC0E96-0FA1-4404-A07A-46658E0F42AE}" srcOrd="0" destOrd="0" parTransId="{374ADD1C-8B0C-45E4-BB9E-7866E351C363}" sibTransId="{54970721-BAC3-4EFF-8650-06E82F823865}"/>
    <dgm:cxn modelId="{D3539FFE-F50F-4C9A-9F58-FEB83A5B9C64}" type="presOf" srcId="{5BBC0E96-0FA1-4404-A07A-46658E0F42AE}" destId="{BCF723B8-0ED6-4407-897F-BCFB77449DEB}" srcOrd="0" destOrd="0" presId="urn:microsoft.com/office/officeart/2005/8/layout/vList3"/>
    <dgm:cxn modelId="{F84F0955-642F-465A-B4A8-24E69615E4D5}" type="presParOf" srcId="{686BFB91-5002-4D2B-A3B3-AA5C94D7CE5A}" destId="{254DF395-0382-4ACF-B931-864A18461E24}" srcOrd="0" destOrd="0" presId="urn:microsoft.com/office/officeart/2005/8/layout/vList3"/>
    <dgm:cxn modelId="{7893CA91-DC7D-4D72-A016-3B923B5E8A16}" type="presParOf" srcId="{254DF395-0382-4ACF-B931-864A18461E24}" destId="{43C16B87-F5D6-476A-A0C7-9B1272C80111}" srcOrd="0" destOrd="0" presId="urn:microsoft.com/office/officeart/2005/8/layout/vList3"/>
    <dgm:cxn modelId="{B948FECC-EE3C-42CD-80D6-ED8B9DDFD001}" type="presParOf" srcId="{254DF395-0382-4ACF-B931-864A18461E24}" destId="{BCF723B8-0ED6-4407-897F-BCFB77449DEB}" srcOrd="1" destOrd="0" presId="urn:microsoft.com/office/officeart/2005/8/layout/vList3"/>
    <dgm:cxn modelId="{54403BC5-C39B-45E9-AE7E-5C0D938EE438}" type="presParOf" srcId="{686BFB91-5002-4D2B-A3B3-AA5C94D7CE5A}" destId="{9AC5908A-1B09-4101-A237-206E05849E25}" srcOrd="1" destOrd="0" presId="urn:microsoft.com/office/officeart/2005/8/layout/vList3"/>
    <dgm:cxn modelId="{ECC2147F-1285-4C3E-ACDD-8F6076DCE13A}" type="presParOf" srcId="{686BFB91-5002-4D2B-A3B3-AA5C94D7CE5A}" destId="{064F012A-7FE4-4FAE-9A8E-BECED9FC4697}" srcOrd="2" destOrd="0" presId="urn:microsoft.com/office/officeart/2005/8/layout/vList3"/>
    <dgm:cxn modelId="{DF70B11B-9056-4710-9A6E-A77D9DAA8069}" type="presParOf" srcId="{064F012A-7FE4-4FAE-9A8E-BECED9FC4697}" destId="{3D2A426A-4768-4742-9FF8-77619662A91D}" srcOrd="0" destOrd="0" presId="urn:microsoft.com/office/officeart/2005/8/layout/vList3"/>
    <dgm:cxn modelId="{A98C2371-B674-4FCB-A6E5-F53DF5CE000C}" type="presParOf" srcId="{064F012A-7FE4-4FAE-9A8E-BECED9FC4697}" destId="{B83B1451-37B4-45BE-B3FE-7D64A6CBEC0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23AA10-8D90-4E96-9982-5F4375D0EBC9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0C284EE-DF44-4100-9F72-D75AFB13A59C}">
      <dgm:prSet/>
      <dgm:spPr/>
      <dgm:t>
        <a:bodyPr/>
        <a:lstStyle/>
        <a:p>
          <a:r>
            <a:rPr lang="en-GB"/>
            <a:t>Type 2C</a:t>
          </a:r>
        </a:p>
      </dgm:t>
    </dgm:pt>
    <dgm:pt modelId="{62E70D88-DFB6-41C1-AE0A-4D318E1DFEEF}" type="parTrans" cxnId="{91F11926-5F3B-47E4-9F9B-E4F8BAB1C941}">
      <dgm:prSet/>
      <dgm:spPr/>
      <dgm:t>
        <a:bodyPr/>
        <a:lstStyle/>
        <a:p>
          <a:endParaRPr lang="en-GB"/>
        </a:p>
      </dgm:t>
    </dgm:pt>
    <dgm:pt modelId="{BAAF59CC-881C-4D3B-8090-6EE30036C5A8}" type="sibTrans" cxnId="{91F11926-5F3B-47E4-9F9B-E4F8BAB1C941}">
      <dgm:prSet/>
      <dgm:spPr/>
      <dgm:t>
        <a:bodyPr/>
        <a:lstStyle/>
        <a:p>
          <a:endParaRPr lang="en-GB"/>
        </a:p>
      </dgm:t>
    </dgm:pt>
    <dgm:pt modelId="{54297A08-12DA-4C48-A141-5F71AEB962A8}">
      <dgm:prSet/>
      <dgm:spPr/>
      <dgm:t>
        <a:bodyPr/>
        <a:lstStyle/>
        <a:p>
          <a:r>
            <a:rPr lang="en-GB" dirty="0"/>
            <a:t>Diaphyseal</a:t>
          </a:r>
        </a:p>
      </dgm:t>
    </dgm:pt>
    <dgm:pt modelId="{7FAB2784-9C2D-4C55-A335-4E5E2C4D6B55}" type="parTrans" cxnId="{FD4B322C-EC95-4DFB-9E63-0CE2FF690356}">
      <dgm:prSet/>
      <dgm:spPr/>
      <dgm:t>
        <a:bodyPr/>
        <a:lstStyle/>
        <a:p>
          <a:endParaRPr lang="en-GB"/>
        </a:p>
      </dgm:t>
    </dgm:pt>
    <dgm:pt modelId="{A0C04BFC-A070-4114-8957-A9B32CB93DCA}" type="sibTrans" cxnId="{FD4B322C-EC95-4DFB-9E63-0CE2FF690356}">
      <dgm:prSet/>
      <dgm:spPr/>
      <dgm:t>
        <a:bodyPr/>
        <a:lstStyle/>
        <a:p>
          <a:endParaRPr lang="en-GB"/>
        </a:p>
      </dgm:t>
    </dgm:pt>
    <dgm:pt modelId="{9B3085FA-600A-4408-8E96-28124382BB83}">
      <dgm:prSet/>
      <dgm:spPr/>
      <dgm:t>
        <a:bodyPr/>
        <a:lstStyle/>
        <a:p>
          <a:r>
            <a:rPr lang="en-GB" dirty="0"/>
            <a:t>Type 2D</a:t>
          </a:r>
        </a:p>
      </dgm:t>
    </dgm:pt>
    <dgm:pt modelId="{DC5403EB-97E6-409E-93CD-88AA5358C571}" type="parTrans" cxnId="{5CD7C97D-938B-41B3-B435-B9A45727AA60}">
      <dgm:prSet/>
      <dgm:spPr/>
      <dgm:t>
        <a:bodyPr/>
        <a:lstStyle/>
        <a:p>
          <a:endParaRPr lang="en-GB"/>
        </a:p>
      </dgm:t>
    </dgm:pt>
    <dgm:pt modelId="{41F4E1C5-F941-4035-BA8B-D2AE3E7D91F7}" type="sibTrans" cxnId="{5CD7C97D-938B-41B3-B435-B9A45727AA60}">
      <dgm:prSet/>
      <dgm:spPr/>
      <dgm:t>
        <a:bodyPr/>
        <a:lstStyle/>
        <a:p>
          <a:endParaRPr lang="en-GB"/>
        </a:p>
      </dgm:t>
    </dgm:pt>
    <dgm:pt modelId="{918196F2-7A97-45C2-A664-19797D335721}">
      <dgm:prSet/>
      <dgm:spPr/>
      <dgm:t>
        <a:bodyPr/>
        <a:lstStyle/>
        <a:p>
          <a:r>
            <a:rPr lang="en-GB" dirty="0"/>
            <a:t>Complex fracture from olecranon to diaphysis</a:t>
          </a:r>
        </a:p>
      </dgm:t>
    </dgm:pt>
    <dgm:pt modelId="{FA4445D9-D7CC-4CF7-947B-B9F79454481F}" type="parTrans" cxnId="{28E91839-F458-4A66-BDC6-AA17F8EABC1F}">
      <dgm:prSet/>
      <dgm:spPr/>
      <dgm:t>
        <a:bodyPr/>
        <a:lstStyle/>
        <a:p>
          <a:endParaRPr lang="en-GB"/>
        </a:p>
      </dgm:t>
    </dgm:pt>
    <dgm:pt modelId="{FE54FE9C-56E4-499F-B1E2-AFAC2CD3F2EA}" type="sibTrans" cxnId="{28E91839-F458-4A66-BDC6-AA17F8EABC1F}">
      <dgm:prSet/>
      <dgm:spPr/>
      <dgm:t>
        <a:bodyPr/>
        <a:lstStyle/>
        <a:p>
          <a:endParaRPr lang="en-GB"/>
        </a:p>
      </dgm:t>
    </dgm:pt>
    <dgm:pt modelId="{31925D32-8099-4249-8C52-C78BAB0E755D}" type="pres">
      <dgm:prSet presAssocID="{2823AA10-8D90-4E96-9982-5F4375D0EBC9}" presName="linearFlow" presStyleCnt="0">
        <dgm:presLayoutVars>
          <dgm:dir/>
          <dgm:resizeHandles val="exact"/>
        </dgm:presLayoutVars>
      </dgm:prSet>
      <dgm:spPr/>
    </dgm:pt>
    <dgm:pt modelId="{206C6E99-B2A8-433D-82FB-0F3C0ECC93E6}" type="pres">
      <dgm:prSet presAssocID="{70C284EE-DF44-4100-9F72-D75AFB13A59C}" presName="composite" presStyleCnt="0"/>
      <dgm:spPr/>
    </dgm:pt>
    <dgm:pt modelId="{B9229253-C740-4114-9E93-5282184820D1}" type="pres">
      <dgm:prSet presAssocID="{70C284EE-DF44-4100-9F72-D75AFB13A59C}" presName="imgShp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43F1042-2C77-46CC-AFEF-F3194B6F0083}" type="pres">
      <dgm:prSet presAssocID="{70C284EE-DF44-4100-9F72-D75AFB13A59C}" presName="txShp" presStyleLbl="node1" presStyleIdx="0" presStyleCnt="2">
        <dgm:presLayoutVars>
          <dgm:bulletEnabled val="1"/>
        </dgm:presLayoutVars>
      </dgm:prSet>
      <dgm:spPr/>
    </dgm:pt>
    <dgm:pt modelId="{51BDDDB0-1DBD-4D3F-89F3-DC43369ECE59}" type="pres">
      <dgm:prSet presAssocID="{BAAF59CC-881C-4D3B-8090-6EE30036C5A8}" presName="spacing" presStyleCnt="0"/>
      <dgm:spPr/>
    </dgm:pt>
    <dgm:pt modelId="{9A9683AB-6DFD-46EE-85DE-EDF0E9C2B432}" type="pres">
      <dgm:prSet presAssocID="{9B3085FA-600A-4408-8E96-28124382BB83}" presName="composite" presStyleCnt="0"/>
      <dgm:spPr/>
    </dgm:pt>
    <dgm:pt modelId="{30915951-7FA0-4B1B-9284-83C6A3D2DCAB}" type="pres">
      <dgm:prSet presAssocID="{9B3085FA-600A-4408-8E96-28124382BB83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5E5EADA-8DDF-4658-81AE-4181A0C17049}" type="pres">
      <dgm:prSet presAssocID="{9B3085FA-600A-4408-8E96-28124382BB83}" presName="txShp" presStyleLbl="node1" presStyleIdx="1" presStyleCnt="2">
        <dgm:presLayoutVars>
          <dgm:bulletEnabled val="1"/>
        </dgm:presLayoutVars>
      </dgm:prSet>
      <dgm:spPr/>
    </dgm:pt>
  </dgm:ptLst>
  <dgm:cxnLst>
    <dgm:cxn modelId="{91F11926-5F3B-47E4-9F9B-E4F8BAB1C941}" srcId="{2823AA10-8D90-4E96-9982-5F4375D0EBC9}" destId="{70C284EE-DF44-4100-9F72-D75AFB13A59C}" srcOrd="0" destOrd="0" parTransId="{62E70D88-DFB6-41C1-AE0A-4D318E1DFEEF}" sibTransId="{BAAF59CC-881C-4D3B-8090-6EE30036C5A8}"/>
    <dgm:cxn modelId="{FD4B322C-EC95-4DFB-9E63-0CE2FF690356}" srcId="{70C284EE-DF44-4100-9F72-D75AFB13A59C}" destId="{54297A08-12DA-4C48-A141-5F71AEB962A8}" srcOrd="0" destOrd="0" parTransId="{7FAB2784-9C2D-4C55-A335-4E5E2C4D6B55}" sibTransId="{A0C04BFC-A070-4114-8957-A9B32CB93DCA}"/>
    <dgm:cxn modelId="{28E91839-F458-4A66-BDC6-AA17F8EABC1F}" srcId="{9B3085FA-600A-4408-8E96-28124382BB83}" destId="{918196F2-7A97-45C2-A664-19797D335721}" srcOrd="0" destOrd="0" parTransId="{FA4445D9-D7CC-4CF7-947B-B9F79454481F}" sibTransId="{FE54FE9C-56E4-499F-B1E2-AFAC2CD3F2EA}"/>
    <dgm:cxn modelId="{5CD7C97D-938B-41B3-B435-B9A45727AA60}" srcId="{2823AA10-8D90-4E96-9982-5F4375D0EBC9}" destId="{9B3085FA-600A-4408-8E96-28124382BB83}" srcOrd="1" destOrd="0" parTransId="{DC5403EB-97E6-409E-93CD-88AA5358C571}" sibTransId="{41F4E1C5-F941-4035-BA8B-D2AE3E7D91F7}"/>
    <dgm:cxn modelId="{80E1667E-B4C2-4C4F-A7DF-50B955430A2D}" type="presOf" srcId="{918196F2-7A97-45C2-A664-19797D335721}" destId="{85E5EADA-8DDF-4658-81AE-4181A0C17049}" srcOrd="0" destOrd="1" presId="urn:microsoft.com/office/officeart/2005/8/layout/vList3"/>
    <dgm:cxn modelId="{245D689C-8E82-45AD-80C0-B862F9526A59}" type="presOf" srcId="{54297A08-12DA-4C48-A141-5F71AEB962A8}" destId="{A43F1042-2C77-46CC-AFEF-F3194B6F0083}" srcOrd="0" destOrd="1" presId="urn:microsoft.com/office/officeart/2005/8/layout/vList3"/>
    <dgm:cxn modelId="{1ABD93DD-1FC3-4CB7-938A-81F039E54EC9}" type="presOf" srcId="{9B3085FA-600A-4408-8E96-28124382BB83}" destId="{85E5EADA-8DDF-4658-81AE-4181A0C17049}" srcOrd="0" destOrd="0" presId="urn:microsoft.com/office/officeart/2005/8/layout/vList3"/>
    <dgm:cxn modelId="{46686EE0-67C8-4B63-AAA9-DBEE35AA81EE}" type="presOf" srcId="{70C284EE-DF44-4100-9F72-D75AFB13A59C}" destId="{A43F1042-2C77-46CC-AFEF-F3194B6F0083}" srcOrd="0" destOrd="0" presId="urn:microsoft.com/office/officeart/2005/8/layout/vList3"/>
    <dgm:cxn modelId="{74A559E4-8DEC-47CC-ABDE-DDEB34EE3354}" type="presOf" srcId="{2823AA10-8D90-4E96-9982-5F4375D0EBC9}" destId="{31925D32-8099-4249-8C52-C78BAB0E755D}" srcOrd="0" destOrd="0" presId="urn:microsoft.com/office/officeart/2005/8/layout/vList3"/>
    <dgm:cxn modelId="{17A3D519-C29F-4818-BB9C-9C9FAADD4BBF}" type="presParOf" srcId="{31925D32-8099-4249-8C52-C78BAB0E755D}" destId="{206C6E99-B2A8-433D-82FB-0F3C0ECC93E6}" srcOrd="0" destOrd="0" presId="urn:microsoft.com/office/officeart/2005/8/layout/vList3"/>
    <dgm:cxn modelId="{A8F6B99F-CA82-4827-B9A1-EF7F0B3386C9}" type="presParOf" srcId="{206C6E99-B2A8-433D-82FB-0F3C0ECC93E6}" destId="{B9229253-C740-4114-9E93-5282184820D1}" srcOrd="0" destOrd="0" presId="urn:microsoft.com/office/officeart/2005/8/layout/vList3"/>
    <dgm:cxn modelId="{CB451B9C-AD6E-4091-8F63-69F8C8BBFFB1}" type="presParOf" srcId="{206C6E99-B2A8-433D-82FB-0F3C0ECC93E6}" destId="{A43F1042-2C77-46CC-AFEF-F3194B6F0083}" srcOrd="1" destOrd="0" presId="urn:microsoft.com/office/officeart/2005/8/layout/vList3"/>
    <dgm:cxn modelId="{4617A467-EB49-42F9-82B7-47E8558BFEAB}" type="presParOf" srcId="{31925D32-8099-4249-8C52-C78BAB0E755D}" destId="{51BDDDB0-1DBD-4D3F-89F3-DC43369ECE59}" srcOrd="1" destOrd="0" presId="urn:microsoft.com/office/officeart/2005/8/layout/vList3"/>
    <dgm:cxn modelId="{4BFD3B42-8259-4A3D-B665-ABC5D233B29D}" type="presParOf" srcId="{31925D32-8099-4249-8C52-C78BAB0E755D}" destId="{9A9683AB-6DFD-46EE-85DE-EDF0E9C2B432}" srcOrd="2" destOrd="0" presId="urn:microsoft.com/office/officeart/2005/8/layout/vList3"/>
    <dgm:cxn modelId="{6D8254F6-0508-4489-A957-9B332B3354B1}" type="presParOf" srcId="{9A9683AB-6DFD-46EE-85DE-EDF0E9C2B432}" destId="{30915951-7FA0-4B1B-9284-83C6A3D2DCAB}" srcOrd="0" destOrd="0" presId="urn:microsoft.com/office/officeart/2005/8/layout/vList3"/>
    <dgm:cxn modelId="{06BEB90A-A5D8-4D08-B9CB-270CA1DFEEF0}" type="presParOf" srcId="{9A9683AB-6DFD-46EE-85DE-EDF0E9C2B432}" destId="{85E5EADA-8DDF-4658-81AE-4181A0C1704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2EDF16-317C-4614-BEB2-74215324B6F4}" type="doc">
      <dgm:prSet loTypeId="urn:microsoft.com/office/officeart/2005/8/layout/pictureOrgChart+Icon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09F88E5-2B98-49DF-99B5-4557F7B96179}">
      <dgm:prSet/>
      <dgm:spPr/>
      <dgm:t>
        <a:bodyPr/>
        <a:lstStyle/>
        <a:p>
          <a:r>
            <a:rPr lang="en-GB"/>
            <a:t>Instability</a:t>
          </a:r>
        </a:p>
      </dgm:t>
    </dgm:pt>
    <dgm:pt modelId="{852DA06A-7DA0-41B9-A252-98CE27A73BB0}" type="parTrans" cxnId="{ABBFEC96-D6E6-49BC-9079-1D8247714988}">
      <dgm:prSet/>
      <dgm:spPr/>
      <dgm:t>
        <a:bodyPr/>
        <a:lstStyle/>
        <a:p>
          <a:endParaRPr lang="en-GB"/>
        </a:p>
      </dgm:t>
    </dgm:pt>
    <dgm:pt modelId="{48A91C74-60EB-44D6-9F1B-3869957F7E6F}" type="sibTrans" cxnId="{ABBFEC96-D6E6-49BC-9079-1D8247714988}">
      <dgm:prSet/>
      <dgm:spPr/>
      <dgm:t>
        <a:bodyPr/>
        <a:lstStyle/>
        <a:p>
          <a:endParaRPr lang="en-GB"/>
        </a:p>
      </dgm:t>
    </dgm:pt>
    <dgm:pt modelId="{77B6220A-453E-4A5A-B8D0-053628D3C3EC}">
      <dgm:prSet/>
      <dgm:spPr/>
      <dgm:t>
        <a:bodyPr/>
        <a:lstStyle/>
        <a:p>
          <a:r>
            <a:rPr lang="en-GB"/>
            <a:t>Simple</a:t>
          </a:r>
        </a:p>
      </dgm:t>
    </dgm:pt>
    <dgm:pt modelId="{736BBDC6-2089-4BA9-B9A8-96F5A8703311}" type="parTrans" cxnId="{5B15E1E7-F446-44E1-B343-23CBDCB46BC4}">
      <dgm:prSet/>
      <dgm:spPr/>
      <dgm:t>
        <a:bodyPr/>
        <a:lstStyle/>
        <a:p>
          <a:endParaRPr lang="en-GB"/>
        </a:p>
      </dgm:t>
    </dgm:pt>
    <dgm:pt modelId="{43E7621F-28E6-452D-88C2-DC3155B0CF0E}" type="sibTrans" cxnId="{5B15E1E7-F446-44E1-B343-23CBDCB46BC4}">
      <dgm:prSet/>
      <dgm:spPr/>
      <dgm:t>
        <a:bodyPr/>
        <a:lstStyle/>
        <a:p>
          <a:endParaRPr lang="en-GB"/>
        </a:p>
      </dgm:t>
    </dgm:pt>
    <dgm:pt modelId="{52A1FE0F-BB97-4779-B844-F313FDD772BD}">
      <dgm:prSet/>
      <dgm:spPr/>
      <dgm:t>
        <a:bodyPr/>
        <a:lstStyle/>
        <a:p>
          <a:r>
            <a:rPr lang="en-GB" dirty="0"/>
            <a:t>Complex</a:t>
          </a:r>
        </a:p>
      </dgm:t>
    </dgm:pt>
    <dgm:pt modelId="{A32275FD-B4FB-45BF-9F1D-B9012E5D5988}" type="parTrans" cxnId="{88477F78-2CE3-49EB-B8A9-78948326617F}">
      <dgm:prSet/>
      <dgm:spPr/>
      <dgm:t>
        <a:bodyPr/>
        <a:lstStyle/>
        <a:p>
          <a:endParaRPr lang="en-GB"/>
        </a:p>
      </dgm:t>
    </dgm:pt>
    <dgm:pt modelId="{7584A45D-1F30-48E7-A78E-D6596064BB48}" type="sibTrans" cxnId="{88477F78-2CE3-49EB-B8A9-78948326617F}">
      <dgm:prSet/>
      <dgm:spPr/>
      <dgm:t>
        <a:bodyPr/>
        <a:lstStyle/>
        <a:p>
          <a:endParaRPr lang="en-GB"/>
        </a:p>
      </dgm:t>
    </dgm:pt>
    <dgm:pt modelId="{EC00ECC1-979C-4D62-AD67-71ACDE05E583}">
      <dgm:prSet/>
      <dgm:spPr/>
      <dgm:t>
        <a:bodyPr/>
        <a:lstStyle/>
        <a:p>
          <a:r>
            <a:rPr lang="en-GB" dirty="0"/>
            <a:t>Severe soft tissue</a:t>
          </a:r>
        </a:p>
      </dgm:t>
    </dgm:pt>
    <dgm:pt modelId="{54CC38F0-2471-4353-9C77-F618CCD44BC4}" type="parTrans" cxnId="{0C8BC6F4-9C55-4480-A2CD-E80F09299CEB}">
      <dgm:prSet/>
      <dgm:spPr/>
      <dgm:t>
        <a:bodyPr/>
        <a:lstStyle/>
        <a:p>
          <a:endParaRPr lang="en-GB"/>
        </a:p>
      </dgm:t>
    </dgm:pt>
    <dgm:pt modelId="{1605F2FE-836C-4224-B3F2-F0CBEC3D4AF8}" type="sibTrans" cxnId="{0C8BC6F4-9C55-4480-A2CD-E80F09299CEB}">
      <dgm:prSet/>
      <dgm:spPr/>
      <dgm:t>
        <a:bodyPr/>
        <a:lstStyle/>
        <a:p>
          <a:endParaRPr lang="en-GB"/>
        </a:p>
      </dgm:t>
    </dgm:pt>
    <dgm:pt modelId="{7473F53F-5A4D-4B35-A77A-2DF4919425AC}">
      <dgm:prSet/>
      <dgm:spPr/>
      <dgm:t>
        <a:bodyPr/>
        <a:lstStyle/>
        <a:p>
          <a:r>
            <a:rPr lang="en-GB"/>
            <a:t>Terrible Triad</a:t>
          </a:r>
        </a:p>
      </dgm:t>
    </dgm:pt>
    <dgm:pt modelId="{9C9B9BB4-08B9-4C86-87A3-725E8B380544}" type="parTrans" cxnId="{995C564D-DDE4-4BE3-BE20-A24542FEC83D}">
      <dgm:prSet/>
      <dgm:spPr/>
      <dgm:t>
        <a:bodyPr/>
        <a:lstStyle/>
        <a:p>
          <a:endParaRPr lang="en-GB"/>
        </a:p>
      </dgm:t>
    </dgm:pt>
    <dgm:pt modelId="{85DE2B96-6D4A-425A-B202-83619E6A544A}" type="sibTrans" cxnId="{995C564D-DDE4-4BE3-BE20-A24542FEC83D}">
      <dgm:prSet/>
      <dgm:spPr/>
      <dgm:t>
        <a:bodyPr/>
        <a:lstStyle/>
        <a:p>
          <a:endParaRPr lang="en-GB"/>
        </a:p>
      </dgm:t>
    </dgm:pt>
    <dgm:pt modelId="{00EAF0BE-1D7C-498C-A2D5-DF618CDAEB1D}">
      <dgm:prSet/>
      <dgm:spPr/>
      <dgm:t>
        <a:bodyPr/>
        <a:lstStyle/>
        <a:p>
          <a:r>
            <a:rPr lang="en-GB"/>
            <a:t>PMRI</a:t>
          </a:r>
        </a:p>
      </dgm:t>
    </dgm:pt>
    <dgm:pt modelId="{7EBB1742-636D-400B-A627-A30980316ABA}" type="parTrans" cxnId="{3C9890AD-642D-44C3-8F0D-1055AF1BE710}">
      <dgm:prSet/>
      <dgm:spPr/>
      <dgm:t>
        <a:bodyPr/>
        <a:lstStyle/>
        <a:p>
          <a:endParaRPr lang="en-GB"/>
        </a:p>
      </dgm:t>
    </dgm:pt>
    <dgm:pt modelId="{4286BDD7-E5DF-4363-A89D-27B7B408FF78}" type="sibTrans" cxnId="{3C9890AD-642D-44C3-8F0D-1055AF1BE710}">
      <dgm:prSet/>
      <dgm:spPr/>
      <dgm:t>
        <a:bodyPr/>
        <a:lstStyle/>
        <a:p>
          <a:endParaRPr lang="en-GB"/>
        </a:p>
      </dgm:t>
    </dgm:pt>
    <dgm:pt modelId="{C913AEDB-E7EF-4AAA-B241-01338E25885A}">
      <dgm:prSet/>
      <dgm:spPr/>
      <dgm:t>
        <a:bodyPr/>
        <a:lstStyle/>
        <a:p>
          <a:r>
            <a:rPr lang="en-GB"/>
            <a:t>Proximal ulna fracture dislocations</a:t>
          </a:r>
        </a:p>
      </dgm:t>
    </dgm:pt>
    <dgm:pt modelId="{3F042827-920D-48F8-B2C7-48C1E143EA75}" type="parTrans" cxnId="{7EF55502-87FA-4F6D-BB83-B92631774C4F}">
      <dgm:prSet/>
      <dgm:spPr/>
      <dgm:t>
        <a:bodyPr/>
        <a:lstStyle/>
        <a:p>
          <a:endParaRPr lang="en-GB"/>
        </a:p>
      </dgm:t>
    </dgm:pt>
    <dgm:pt modelId="{413116DD-3022-4595-B636-583A89B5B4E3}" type="sibTrans" cxnId="{7EF55502-87FA-4F6D-BB83-B92631774C4F}">
      <dgm:prSet/>
      <dgm:spPr/>
      <dgm:t>
        <a:bodyPr/>
        <a:lstStyle/>
        <a:p>
          <a:endParaRPr lang="en-GB"/>
        </a:p>
      </dgm:t>
    </dgm:pt>
    <dgm:pt modelId="{F02CBD49-259E-4D2E-AACE-381EE27226D2}">
      <dgm:prSet/>
      <dgm:spPr/>
      <dgm:t>
        <a:bodyPr/>
        <a:lstStyle/>
        <a:p>
          <a:r>
            <a:rPr lang="en-GB" dirty="0"/>
            <a:t>Trans olecranon fracture dislocations</a:t>
          </a:r>
        </a:p>
      </dgm:t>
    </dgm:pt>
    <dgm:pt modelId="{8832B0A7-397C-4A3B-A9E2-9196D97092C9}" type="parTrans" cxnId="{6C6FDFEB-DE0D-48F8-9C91-7ED6F7A3DFBE}">
      <dgm:prSet/>
      <dgm:spPr/>
      <dgm:t>
        <a:bodyPr/>
        <a:lstStyle/>
        <a:p>
          <a:endParaRPr lang="en-GB"/>
        </a:p>
      </dgm:t>
    </dgm:pt>
    <dgm:pt modelId="{FCE35DDA-D85D-4009-A0BA-F7D62824004A}" type="sibTrans" cxnId="{6C6FDFEB-DE0D-48F8-9C91-7ED6F7A3DFBE}">
      <dgm:prSet/>
      <dgm:spPr/>
      <dgm:t>
        <a:bodyPr/>
        <a:lstStyle/>
        <a:p>
          <a:endParaRPr lang="en-GB"/>
        </a:p>
      </dgm:t>
    </dgm:pt>
    <dgm:pt modelId="{4BBD0F8D-DD58-403A-B8ED-83532E9C2802}">
      <dgm:prSet/>
      <dgm:spPr/>
      <dgm:t>
        <a:bodyPr/>
        <a:lstStyle/>
        <a:p>
          <a:r>
            <a:rPr lang="en-GB" dirty="0"/>
            <a:t>Monteggia Variants</a:t>
          </a:r>
        </a:p>
      </dgm:t>
    </dgm:pt>
    <dgm:pt modelId="{6E6386D2-EA24-4FF0-AD8A-9373ADD66E84}" type="parTrans" cxnId="{5AD9D5EF-66A5-4F6E-A8BF-686D36182C71}">
      <dgm:prSet/>
      <dgm:spPr/>
      <dgm:t>
        <a:bodyPr/>
        <a:lstStyle/>
        <a:p>
          <a:endParaRPr lang="en-GB"/>
        </a:p>
      </dgm:t>
    </dgm:pt>
    <dgm:pt modelId="{A6F875B0-58C4-401B-BE73-2FAF8FC59599}" type="sibTrans" cxnId="{5AD9D5EF-66A5-4F6E-A8BF-686D36182C71}">
      <dgm:prSet/>
      <dgm:spPr/>
      <dgm:t>
        <a:bodyPr/>
        <a:lstStyle/>
        <a:p>
          <a:endParaRPr lang="en-GB"/>
        </a:p>
      </dgm:t>
    </dgm:pt>
    <dgm:pt modelId="{2B52F43B-8C34-4DD7-8E99-7E07EFB4D27D}" type="pres">
      <dgm:prSet presAssocID="{F22EDF16-317C-4614-BEB2-74215324B6F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AED0B5E-7F36-426D-8287-883E76C467FF}" type="pres">
      <dgm:prSet presAssocID="{209F88E5-2B98-49DF-99B5-4557F7B96179}" presName="hierRoot1" presStyleCnt="0">
        <dgm:presLayoutVars>
          <dgm:hierBranch val="init"/>
        </dgm:presLayoutVars>
      </dgm:prSet>
      <dgm:spPr/>
    </dgm:pt>
    <dgm:pt modelId="{D2FA6987-5325-445D-80B8-A38B7362C1F3}" type="pres">
      <dgm:prSet presAssocID="{209F88E5-2B98-49DF-99B5-4557F7B96179}" presName="rootComposite1" presStyleCnt="0"/>
      <dgm:spPr/>
    </dgm:pt>
    <dgm:pt modelId="{BE52CC56-6C65-4D16-9F21-47F6BCCE78E5}" type="pres">
      <dgm:prSet presAssocID="{209F88E5-2B98-49DF-99B5-4557F7B96179}" presName="rootText1" presStyleLbl="node0" presStyleIdx="0" presStyleCnt="1">
        <dgm:presLayoutVars>
          <dgm:chPref val="3"/>
        </dgm:presLayoutVars>
      </dgm:prSet>
      <dgm:spPr/>
    </dgm:pt>
    <dgm:pt modelId="{7ECD6DC5-D8E8-45AF-9DDA-18C9E462D011}" type="pres">
      <dgm:prSet presAssocID="{209F88E5-2B98-49DF-99B5-4557F7B96179}" presName="rootPict1" presStyleLbl="alignImgPlace1" presStyleIdx="0" presStyleCnt="9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23E0A48-68D1-4CE0-8153-9969D07175C6}" type="pres">
      <dgm:prSet presAssocID="{209F88E5-2B98-49DF-99B5-4557F7B96179}" presName="rootConnector1" presStyleLbl="node1" presStyleIdx="0" presStyleCnt="0"/>
      <dgm:spPr/>
    </dgm:pt>
    <dgm:pt modelId="{E4AE7AFE-0A56-4643-86E7-F2F444AB69DE}" type="pres">
      <dgm:prSet presAssocID="{209F88E5-2B98-49DF-99B5-4557F7B96179}" presName="hierChild2" presStyleCnt="0"/>
      <dgm:spPr/>
    </dgm:pt>
    <dgm:pt modelId="{9A8919C6-770B-4C4C-A2C6-8B688E2D7383}" type="pres">
      <dgm:prSet presAssocID="{736BBDC6-2089-4BA9-B9A8-96F5A8703311}" presName="Name37" presStyleLbl="parChTrans1D2" presStyleIdx="0" presStyleCnt="2"/>
      <dgm:spPr/>
    </dgm:pt>
    <dgm:pt modelId="{6D8312BB-2832-45EB-BF15-666621567CF7}" type="pres">
      <dgm:prSet presAssocID="{77B6220A-453E-4A5A-B8D0-053628D3C3EC}" presName="hierRoot2" presStyleCnt="0">
        <dgm:presLayoutVars>
          <dgm:hierBranch val="init"/>
        </dgm:presLayoutVars>
      </dgm:prSet>
      <dgm:spPr/>
    </dgm:pt>
    <dgm:pt modelId="{F16B98FA-1199-4D90-B950-8764CA70CF01}" type="pres">
      <dgm:prSet presAssocID="{77B6220A-453E-4A5A-B8D0-053628D3C3EC}" presName="rootComposite" presStyleCnt="0"/>
      <dgm:spPr/>
    </dgm:pt>
    <dgm:pt modelId="{D9978E27-BB6C-4900-BDE8-692BCFCEAEB1}" type="pres">
      <dgm:prSet presAssocID="{77B6220A-453E-4A5A-B8D0-053628D3C3EC}" presName="rootText" presStyleLbl="node2" presStyleIdx="0" presStyleCnt="2">
        <dgm:presLayoutVars>
          <dgm:chPref val="3"/>
        </dgm:presLayoutVars>
      </dgm:prSet>
      <dgm:spPr/>
    </dgm:pt>
    <dgm:pt modelId="{F00B3AFE-7805-4965-B515-F1C7DC9B71E5}" type="pres">
      <dgm:prSet presAssocID="{77B6220A-453E-4A5A-B8D0-053628D3C3EC}" presName="rootPict" presStyleLbl="alignImgPlace1" presStyleIdx="1" presStyleCnt="9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1E204D3-CE4C-4645-B75F-B09CCEEEF744}" type="pres">
      <dgm:prSet presAssocID="{77B6220A-453E-4A5A-B8D0-053628D3C3EC}" presName="rootConnector" presStyleLbl="node2" presStyleIdx="0" presStyleCnt="2"/>
      <dgm:spPr/>
    </dgm:pt>
    <dgm:pt modelId="{9AC79185-7887-4E9D-BCEE-3C2A29A8CD50}" type="pres">
      <dgm:prSet presAssocID="{77B6220A-453E-4A5A-B8D0-053628D3C3EC}" presName="hierChild4" presStyleCnt="0"/>
      <dgm:spPr/>
    </dgm:pt>
    <dgm:pt modelId="{F56F2F5F-AEA3-495A-B48D-023D97F88D15}" type="pres">
      <dgm:prSet presAssocID="{77B6220A-453E-4A5A-B8D0-053628D3C3EC}" presName="hierChild5" presStyleCnt="0"/>
      <dgm:spPr/>
    </dgm:pt>
    <dgm:pt modelId="{E9FAFFED-412F-4E5A-AE9C-EFBB02D361FE}" type="pres">
      <dgm:prSet presAssocID="{A32275FD-B4FB-45BF-9F1D-B9012E5D5988}" presName="Name37" presStyleLbl="parChTrans1D2" presStyleIdx="1" presStyleCnt="2"/>
      <dgm:spPr/>
    </dgm:pt>
    <dgm:pt modelId="{2E310780-A91A-4DCB-8323-B889AD3F5415}" type="pres">
      <dgm:prSet presAssocID="{52A1FE0F-BB97-4779-B844-F313FDD772BD}" presName="hierRoot2" presStyleCnt="0">
        <dgm:presLayoutVars>
          <dgm:hierBranch val="init"/>
        </dgm:presLayoutVars>
      </dgm:prSet>
      <dgm:spPr/>
    </dgm:pt>
    <dgm:pt modelId="{BB680C6E-B73B-4CEC-8201-B9EB79888962}" type="pres">
      <dgm:prSet presAssocID="{52A1FE0F-BB97-4779-B844-F313FDD772BD}" presName="rootComposite" presStyleCnt="0"/>
      <dgm:spPr/>
    </dgm:pt>
    <dgm:pt modelId="{D84B4A7B-A35B-4659-BFB0-AD8EC4D6E10B}" type="pres">
      <dgm:prSet presAssocID="{52A1FE0F-BB97-4779-B844-F313FDD772BD}" presName="rootText" presStyleLbl="node2" presStyleIdx="1" presStyleCnt="2">
        <dgm:presLayoutVars>
          <dgm:chPref val="3"/>
        </dgm:presLayoutVars>
      </dgm:prSet>
      <dgm:spPr/>
    </dgm:pt>
    <dgm:pt modelId="{62991131-9A17-4F57-AFD7-4D811BB7D871}" type="pres">
      <dgm:prSet presAssocID="{52A1FE0F-BB97-4779-B844-F313FDD772BD}" presName="rootPict" presStyleLbl="alignImgPlace1" presStyleIdx="2" presStyleCnt="9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5BD5D7C-00A5-4D65-AEFB-545DC37B4410}" type="pres">
      <dgm:prSet presAssocID="{52A1FE0F-BB97-4779-B844-F313FDD772BD}" presName="rootConnector" presStyleLbl="node2" presStyleIdx="1" presStyleCnt="2"/>
      <dgm:spPr/>
    </dgm:pt>
    <dgm:pt modelId="{9D92C04C-D048-4395-A897-0C17CB62EE9B}" type="pres">
      <dgm:prSet presAssocID="{52A1FE0F-BB97-4779-B844-F313FDD772BD}" presName="hierChild4" presStyleCnt="0"/>
      <dgm:spPr/>
    </dgm:pt>
    <dgm:pt modelId="{201A7CE8-F288-417A-BA01-4189522905C5}" type="pres">
      <dgm:prSet presAssocID="{54CC38F0-2471-4353-9C77-F618CCD44BC4}" presName="Name37" presStyleLbl="parChTrans1D3" presStyleIdx="0" presStyleCnt="4"/>
      <dgm:spPr/>
    </dgm:pt>
    <dgm:pt modelId="{DAC5C3E6-6BF8-4FE4-A171-059838F221A8}" type="pres">
      <dgm:prSet presAssocID="{EC00ECC1-979C-4D62-AD67-71ACDE05E583}" presName="hierRoot2" presStyleCnt="0">
        <dgm:presLayoutVars>
          <dgm:hierBranch val="init"/>
        </dgm:presLayoutVars>
      </dgm:prSet>
      <dgm:spPr/>
    </dgm:pt>
    <dgm:pt modelId="{58035B24-BA9E-47EE-8EA9-9BEE8576AF94}" type="pres">
      <dgm:prSet presAssocID="{EC00ECC1-979C-4D62-AD67-71ACDE05E583}" presName="rootComposite" presStyleCnt="0"/>
      <dgm:spPr/>
    </dgm:pt>
    <dgm:pt modelId="{C618BD0C-4C66-402D-962C-E05590AC4B5C}" type="pres">
      <dgm:prSet presAssocID="{EC00ECC1-979C-4D62-AD67-71ACDE05E583}" presName="rootText" presStyleLbl="node3" presStyleIdx="0" presStyleCnt="4">
        <dgm:presLayoutVars>
          <dgm:chPref val="3"/>
        </dgm:presLayoutVars>
      </dgm:prSet>
      <dgm:spPr/>
    </dgm:pt>
    <dgm:pt modelId="{1504D6DF-632D-4C83-8F41-E548D5EB673A}" type="pres">
      <dgm:prSet presAssocID="{EC00ECC1-979C-4D62-AD67-71ACDE05E583}" presName="rootPict" presStyleLbl="alignImgPlace1" presStyleIdx="3" presStyleCnt="9"/>
      <dgm:spPr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5E677CD-CF2A-4A0E-8B79-ADD583000FE9}" type="pres">
      <dgm:prSet presAssocID="{EC00ECC1-979C-4D62-AD67-71ACDE05E583}" presName="rootConnector" presStyleLbl="node3" presStyleIdx="0" presStyleCnt="4"/>
      <dgm:spPr/>
    </dgm:pt>
    <dgm:pt modelId="{8246F39F-39E9-4299-A256-5C48ED768676}" type="pres">
      <dgm:prSet presAssocID="{EC00ECC1-979C-4D62-AD67-71ACDE05E583}" presName="hierChild4" presStyleCnt="0"/>
      <dgm:spPr/>
    </dgm:pt>
    <dgm:pt modelId="{447738E6-288C-4A28-AAE9-36EA5A968F0A}" type="pres">
      <dgm:prSet presAssocID="{EC00ECC1-979C-4D62-AD67-71ACDE05E583}" presName="hierChild5" presStyleCnt="0"/>
      <dgm:spPr/>
    </dgm:pt>
    <dgm:pt modelId="{F27F19A6-D2CB-4E32-B4F2-EF3B542C31E8}" type="pres">
      <dgm:prSet presAssocID="{9C9B9BB4-08B9-4C86-87A3-725E8B380544}" presName="Name37" presStyleLbl="parChTrans1D3" presStyleIdx="1" presStyleCnt="4"/>
      <dgm:spPr/>
    </dgm:pt>
    <dgm:pt modelId="{628F0061-1EAC-41C5-90BA-A94E14D88C3A}" type="pres">
      <dgm:prSet presAssocID="{7473F53F-5A4D-4B35-A77A-2DF4919425AC}" presName="hierRoot2" presStyleCnt="0">
        <dgm:presLayoutVars>
          <dgm:hierBranch val="init"/>
        </dgm:presLayoutVars>
      </dgm:prSet>
      <dgm:spPr/>
    </dgm:pt>
    <dgm:pt modelId="{AA4D1B02-AA75-4CBC-83AB-23553FFF8F51}" type="pres">
      <dgm:prSet presAssocID="{7473F53F-5A4D-4B35-A77A-2DF4919425AC}" presName="rootComposite" presStyleCnt="0"/>
      <dgm:spPr/>
    </dgm:pt>
    <dgm:pt modelId="{72437FA5-A7DB-4D9B-B7A0-A10699DE1B5D}" type="pres">
      <dgm:prSet presAssocID="{7473F53F-5A4D-4B35-A77A-2DF4919425AC}" presName="rootText" presStyleLbl="node3" presStyleIdx="1" presStyleCnt="4">
        <dgm:presLayoutVars>
          <dgm:chPref val="3"/>
        </dgm:presLayoutVars>
      </dgm:prSet>
      <dgm:spPr/>
    </dgm:pt>
    <dgm:pt modelId="{AD24AD52-8D71-425B-A447-00B21B3BABEA}" type="pres">
      <dgm:prSet presAssocID="{7473F53F-5A4D-4B35-A77A-2DF4919425AC}" presName="rootPict" presStyleLbl="alignImgPlace1" presStyleIdx="4" presStyleCnt="9"/>
      <dgm:spPr/>
    </dgm:pt>
    <dgm:pt modelId="{73548A72-6588-4650-8BDA-2A41E7C5FD17}" type="pres">
      <dgm:prSet presAssocID="{7473F53F-5A4D-4B35-A77A-2DF4919425AC}" presName="rootConnector" presStyleLbl="node3" presStyleIdx="1" presStyleCnt="4"/>
      <dgm:spPr/>
    </dgm:pt>
    <dgm:pt modelId="{98D8366A-54BE-4FAC-9A92-A0B439933E9B}" type="pres">
      <dgm:prSet presAssocID="{7473F53F-5A4D-4B35-A77A-2DF4919425AC}" presName="hierChild4" presStyleCnt="0"/>
      <dgm:spPr/>
    </dgm:pt>
    <dgm:pt modelId="{B70AAAA9-F0B6-499E-BED8-3E317EC32A53}" type="pres">
      <dgm:prSet presAssocID="{7473F53F-5A4D-4B35-A77A-2DF4919425AC}" presName="hierChild5" presStyleCnt="0"/>
      <dgm:spPr/>
    </dgm:pt>
    <dgm:pt modelId="{62124966-65D0-4E04-8078-068789489CD5}" type="pres">
      <dgm:prSet presAssocID="{7EBB1742-636D-400B-A627-A30980316ABA}" presName="Name37" presStyleLbl="parChTrans1D3" presStyleIdx="2" presStyleCnt="4"/>
      <dgm:spPr/>
    </dgm:pt>
    <dgm:pt modelId="{C5234832-958D-4DB0-A7A4-040268446AB8}" type="pres">
      <dgm:prSet presAssocID="{00EAF0BE-1D7C-498C-A2D5-DF618CDAEB1D}" presName="hierRoot2" presStyleCnt="0">
        <dgm:presLayoutVars>
          <dgm:hierBranch val="init"/>
        </dgm:presLayoutVars>
      </dgm:prSet>
      <dgm:spPr/>
    </dgm:pt>
    <dgm:pt modelId="{51CA8F80-11DB-407E-906D-0C6D8F422D44}" type="pres">
      <dgm:prSet presAssocID="{00EAF0BE-1D7C-498C-A2D5-DF618CDAEB1D}" presName="rootComposite" presStyleCnt="0"/>
      <dgm:spPr/>
    </dgm:pt>
    <dgm:pt modelId="{BD7841D4-8BE7-4641-849F-79169B6B43AC}" type="pres">
      <dgm:prSet presAssocID="{00EAF0BE-1D7C-498C-A2D5-DF618CDAEB1D}" presName="rootText" presStyleLbl="node3" presStyleIdx="2" presStyleCnt="4">
        <dgm:presLayoutVars>
          <dgm:chPref val="3"/>
        </dgm:presLayoutVars>
      </dgm:prSet>
      <dgm:spPr/>
    </dgm:pt>
    <dgm:pt modelId="{1DD1DD67-C86F-4792-BCF5-54AE493A8DEB}" type="pres">
      <dgm:prSet presAssocID="{00EAF0BE-1D7C-498C-A2D5-DF618CDAEB1D}" presName="rootPict" presStyleLbl="alignImgPlace1" presStyleIdx="5" presStyleCnt="9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AF2CCED-9C74-4D07-9535-24C02353A968}" type="pres">
      <dgm:prSet presAssocID="{00EAF0BE-1D7C-498C-A2D5-DF618CDAEB1D}" presName="rootConnector" presStyleLbl="node3" presStyleIdx="2" presStyleCnt="4"/>
      <dgm:spPr/>
    </dgm:pt>
    <dgm:pt modelId="{4F521E4E-16B4-4545-A4B5-C4D5E09B796E}" type="pres">
      <dgm:prSet presAssocID="{00EAF0BE-1D7C-498C-A2D5-DF618CDAEB1D}" presName="hierChild4" presStyleCnt="0"/>
      <dgm:spPr/>
    </dgm:pt>
    <dgm:pt modelId="{EAB02283-00C5-4CA3-970A-BD7BE01358E1}" type="pres">
      <dgm:prSet presAssocID="{00EAF0BE-1D7C-498C-A2D5-DF618CDAEB1D}" presName="hierChild5" presStyleCnt="0"/>
      <dgm:spPr/>
    </dgm:pt>
    <dgm:pt modelId="{F020837A-2F79-4572-9C2C-23231BCCDC00}" type="pres">
      <dgm:prSet presAssocID="{3F042827-920D-48F8-B2C7-48C1E143EA75}" presName="Name37" presStyleLbl="parChTrans1D3" presStyleIdx="3" presStyleCnt="4"/>
      <dgm:spPr/>
    </dgm:pt>
    <dgm:pt modelId="{42E40BEF-7ACB-4B2E-9E74-FE3984AC31D0}" type="pres">
      <dgm:prSet presAssocID="{C913AEDB-E7EF-4AAA-B241-01338E25885A}" presName="hierRoot2" presStyleCnt="0">
        <dgm:presLayoutVars>
          <dgm:hierBranch/>
        </dgm:presLayoutVars>
      </dgm:prSet>
      <dgm:spPr/>
    </dgm:pt>
    <dgm:pt modelId="{1A5BB34C-CD66-44E4-B1CE-48E23DFA4B51}" type="pres">
      <dgm:prSet presAssocID="{C913AEDB-E7EF-4AAA-B241-01338E25885A}" presName="rootComposite" presStyleCnt="0"/>
      <dgm:spPr/>
    </dgm:pt>
    <dgm:pt modelId="{6264C947-F919-4CA3-A434-193E0099130F}" type="pres">
      <dgm:prSet presAssocID="{C913AEDB-E7EF-4AAA-B241-01338E25885A}" presName="rootText" presStyleLbl="node3" presStyleIdx="3" presStyleCnt="4">
        <dgm:presLayoutVars>
          <dgm:chPref val="3"/>
        </dgm:presLayoutVars>
      </dgm:prSet>
      <dgm:spPr/>
    </dgm:pt>
    <dgm:pt modelId="{24F9EC0E-C746-4AF9-B5CF-3F8CAF8D57D2}" type="pres">
      <dgm:prSet presAssocID="{C913AEDB-E7EF-4AAA-B241-01338E25885A}" presName="rootPict" presStyleLbl="alignImgPlace1" presStyleIdx="6" presStyleCnt="9"/>
      <dgm:spPr>
        <a:blipFill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F1EA049-BC5A-4E21-9EE4-E815F43EE5C2}" type="pres">
      <dgm:prSet presAssocID="{C913AEDB-E7EF-4AAA-B241-01338E25885A}" presName="rootConnector" presStyleLbl="node3" presStyleIdx="3" presStyleCnt="4"/>
      <dgm:spPr/>
    </dgm:pt>
    <dgm:pt modelId="{F5CFEA16-84A9-4109-82BD-33293798B405}" type="pres">
      <dgm:prSet presAssocID="{C913AEDB-E7EF-4AAA-B241-01338E25885A}" presName="hierChild4" presStyleCnt="0"/>
      <dgm:spPr/>
    </dgm:pt>
    <dgm:pt modelId="{77F1F00B-885C-4139-8568-4DB9D47E713C}" type="pres">
      <dgm:prSet presAssocID="{8832B0A7-397C-4A3B-A9E2-9196D97092C9}" presName="Name35" presStyleLbl="parChTrans1D4" presStyleIdx="0" presStyleCnt="2"/>
      <dgm:spPr/>
    </dgm:pt>
    <dgm:pt modelId="{064820B4-FF97-49F8-9695-C9FE1B889952}" type="pres">
      <dgm:prSet presAssocID="{F02CBD49-259E-4D2E-AACE-381EE27226D2}" presName="hierRoot2" presStyleCnt="0">
        <dgm:presLayoutVars>
          <dgm:hierBranch/>
        </dgm:presLayoutVars>
      </dgm:prSet>
      <dgm:spPr/>
    </dgm:pt>
    <dgm:pt modelId="{C87CAA56-DB0A-42B4-9ECE-9A9EB9AB55B1}" type="pres">
      <dgm:prSet presAssocID="{F02CBD49-259E-4D2E-AACE-381EE27226D2}" presName="rootComposite" presStyleCnt="0"/>
      <dgm:spPr/>
    </dgm:pt>
    <dgm:pt modelId="{8EE1414E-A349-4D93-82D8-D87E10C937B3}" type="pres">
      <dgm:prSet presAssocID="{F02CBD49-259E-4D2E-AACE-381EE27226D2}" presName="rootText" presStyleLbl="node4" presStyleIdx="0" presStyleCnt="2">
        <dgm:presLayoutVars>
          <dgm:chPref val="3"/>
        </dgm:presLayoutVars>
      </dgm:prSet>
      <dgm:spPr/>
    </dgm:pt>
    <dgm:pt modelId="{8BD1A30B-C6B5-49F9-AD88-55002CB81D1F}" type="pres">
      <dgm:prSet presAssocID="{F02CBD49-259E-4D2E-AACE-381EE27226D2}" presName="rootPict" presStyleLbl="alignImgPlace1" presStyleIdx="7" presStyleCnt="9"/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5698E26-0028-4E49-8B74-4815824B30E7}" type="pres">
      <dgm:prSet presAssocID="{F02CBD49-259E-4D2E-AACE-381EE27226D2}" presName="rootConnector" presStyleLbl="node4" presStyleIdx="0" presStyleCnt="2"/>
      <dgm:spPr/>
    </dgm:pt>
    <dgm:pt modelId="{13742780-2D34-4C26-8414-BA0185F61B5E}" type="pres">
      <dgm:prSet presAssocID="{F02CBD49-259E-4D2E-AACE-381EE27226D2}" presName="hierChild4" presStyleCnt="0"/>
      <dgm:spPr/>
    </dgm:pt>
    <dgm:pt modelId="{590EB026-E557-4C29-8926-6E5C375F6E90}" type="pres">
      <dgm:prSet presAssocID="{F02CBD49-259E-4D2E-AACE-381EE27226D2}" presName="hierChild5" presStyleCnt="0"/>
      <dgm:spPr/>
    </dgm:pt>
    <dgm:pt modelId="{123DFAA1-0188-430F-9068-97A8A41033E1}" type="pres">
      <dgm:prSet presAssocID="{6E6386D2-EA24-4FF0-AD8A-9373ADD66E84}" presName="Name35" presStyleLbl="parChTrans1D4" presStyleIdx="1" presStyleCnt="2"/>
      <dgm:spPr/>
    </dgm:pt>
    <dgm:pt modelId="{2A83D0A8-8A2C-4B40-A574-FD0F1FEE6F32}" type="pres">
      <dgm:prSet presAssocID="{4BBD0F8D-DD58-403A-B8ED-83532E9C2802}" presName="hierRoot2" presStyleCnt="0">
        <dgm:presLayoutVars>
          <dgm:hierBranch val="init"/>
        </dgm:presLayoutVars>
      </dgm:prSet>
      <dgm:spPr/>
    </dgm:pt>
    <dgm:pt modelId="{6366C852-52F6-4850-86BE-AF21E3605A0D}" type="pres">
      <dgm:prSet presAssocID="{4BBD0F8D-DD58-403A-B8ED-83532E9C2802}" presName="rootComposite" presStyleCnt="0"/>
      <dgm:spPr/>
    </dgm:pt>
    <dgm:pt modelId="{DFF7729C-6B6E-4050-B167-08DB8E3AA023}" type="pres">
      <dgm:prSet presAssocID="{4BBD0F8D-DD58-403A-B8ED-83532E9C2802}" presName="rootText" presStyleLbl="node4" presStyleIdx="1" presStyleCnt="2">
        <dgm:presLayoutVars>
          <dgm:chPref val="3"/>
        </dgm:presLayoutVars>
      </dgm:prSet>
      <dgm:spPr/>
    </dgm:pt>
    <dgm:pt modelId="{C367CBA0-17A5-4D64-99FC-87789C213F1C}" type="pres">
      <dgm:prSet presAssocID="{4BBD0F8D-DD58-403A-B8ED-83532E9C2802}" presName="rootPict" presStyleLbl="alignImgPlace1" presStyleIdx="8" presStyleCnt="9"/>
      <dgm:spPr>
        <a:blipFill>
          <a:blip xmlns:r="http://schemas.openxmlformats.org/officeDocument/2006/relationships"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C83EB49-A1D6-4E24-9C5D-37205F848609}" type="pres">
      <dgm:prSet presAssocID="{4BBD0F8D-DD58-403A-B8ED-83532E9C2802}" presName="rootConnector" presStyleLbl="node4" presStyleIdx="1" presStyleCnt="2"/>
      <dgm:spPr/>
    </dgm:pt>
    <dgm:pt modelId="{8FB8108A-5FB5-44F8-A807-16794FE7009D}" type="pres">
      <dgm:prSet presAssocID="{4BBD0F8D-DD58-403A-B8ED-83532E9C2802}" presName="hierChild4" presStyleCnt="0"/>
      <dgm:spPr/>
    </dgm:pt>
    <dgm:pt modelId="{AC6763C6-2EA0-47E8-805A-C54BBF252AB2}" type="pres">
      <dgm:prSet presAssocID="{4BBD0F8D-DD58-403A-B8ED-83532E9C2802}" presName="hierChild5" presStyleCnt="0"/>
      <dgm:spPr/>
    </dgm:pt>
    <dgm:pt modelId="{028019E3-A004-4D2D-AE2A-D5AF6E46715C}" type="pres">
      <dgm:prSet presAssocID="{C913AEDB-E7EF-4AAA-B241-01338E25885A}" presName="hierChild5" presStyleCnt="0"/>
      <dgm:spPr/>
    </dgm:pt>
    <dgm:pt modelId="{53F03927-AE8E-44BF-B56C-5677AE288547}" type="pres">
      <dgm:prSet presAssocID="{52A1FE0F-BB97-4779-B844-F313FDD772BD}" presName="hierChild5" presStyleCnt="0"/>
      <dgm:spPr/>
    </dgm:pt>
    <dgm:pt modelId="{1960E7FC-3A06-4D8F-B202-B4818D82DAAA}" type="pres">
      <dgm:prSet presAssocID="{209F88E5-2B98-49DF-99B5-4557F7B96179}" presName="hierChild3" presStyleCnt="0"/>
      <dgm:spPr/>
    </dgm:pt>
  </dgm:ptLst>
  <dgm:cxnLst>
    <dgm:cxn modelId="{7EF55502-87FA-4F6D-BB83-B92631774C4F}" srcId="{52A1FE0F-BB97-4779-B844-F313FDD772BD}" destId="{C913AEDB-E7EF-4AAA-B241-01338E25885A}" srcOrd="3" destOrd="0" parTransId="{3F042827-920D-48F8-B2C7-48C1E143EA75}" sibTransId="{413116DD-3022-4595-B636-583A89B5B4E3}"/>
    <dgm:cxn modelId="{3F3B6A08-A893-4507-A2F7-7FF080323367}" type="presOf" srcId="{8832B0A7-397C-4A3B-A9E2-9196D97092C9}" destId="{77F1F00B-885C-4139-8568-4DB9D47E713C}" srcOrd="0" destOrd="0" presId="urn:microsoft.com/office/officeart/2005/8/layout/pictureOrgChart+Icon"/>
    <dgm:cxn modelId="{5F80A810-0607-426A-A19D-34FD895A51B6}" type="presOf" srcId="{9C9B9BB4-08B9-4C86-87A3-725E8B380544}" destId="{F27F19A6-D2CB-4E32-B4F2-EF3B542C31E8}" srcOrd="0" destOrd="0" presId="urn:microsoft.com/office/officeart/2005/8/layout/pictureOrgChart+Icon"/>
    <dgm:cxn modelId="{CD301F31-9AC1-480B-AD3E-A261AF976DA6}" type="presOf" srcId="{F02CBD49-259E-4D2E-AACE-381EE27226D2}" destId="{8EE1414E-A349-4D93-82D8-D87E10C937B3}" srcOrd="0" destOrd="0" presId="urn:microsoft.com/office/officeart/2005/8/layout/pictureOrgChart+Icon"/>
    <dgm:cxn modelId="{D4AF003D-5DFA-4D12-91EB-2A5505739DC4}" type="presOf" srcId="{52A1FE0F-BB97-4779-B844-F313FDD772BD}" destId="{65BD5D7C-00A5-4D65-AEFB-545DC37B4410}" srcOrd="1" destOrd="0" presId="urn:microsoft.com/office/officeart/2005/8/layout/pictureOrgChart+Icon"/>
    <dgm:cxn modelId="{FCB70743-6597-464A-9454-1AB793F87CAB}" type="presOf" srcId="{EC00ECC1-979C-4D62-AD67-71ACDE05E583}" destId="{C618BD0C-4C66-402D-962C-E05590AC4B5C}" srcOrd="0" destOrd="0" presId="urn:microsoft.com/office/officeart/2005/8/layout/pictureOrgChart+Icon"/>
    <dgm:cxn modelId="{411FF364-7AC0-48EB-9467-AB7B25E2752B}" type="presOf" srcId="{00EAF0BE-1D7C-498C-A2D5-DF618CDAEB1D}" destId="{BD7841D4-8BE7-4641-849F-79169B6B43AC}" srcOrd="0" destOrd="0" presId="urn:microsoft.com/office/officeart/2005/8/layout/pictureOrgChart+Icon"/>
    <dgm:cxn modelId="{EABB5E47-460A-4FE3-8817-6648262C8717}" type="presOf" srcId="{F02CBD49-259E-4D2E-AACE-381EE27226D2}" destId="{95698E26-0028-4E49-8B74-4815824B30E7}" srcOrd="1" destOrd="0" presId="urn:microsoft.com/office/officeart/2005/8/layout/pictureOrgChart+Icon"/>
    <dgm:cxn modelId="{725B8A69-1D37-4B89-8D78-987E3F7462B5}" type="presOf" srcId="{4BBD0F8D-DD58-403A-B8ED-83532E9C2802}" destId="{DFF7729C-6B6E-4050-B167-08DB8E3AA023}" srcOrd="0" destOrd="0" presId="urn:microsoft.com/office/officeart/2005/8/layout/pictureOrgChart+Icon"/>
    <dgm:cxn modelId="{867E624A-5F81-4EC0-9819-F0C25B5009FE}" type="presOf" srcId="{3F042827-920D-48F8-B2C7-48C1E143EA75}" destId="{F020837A-2F79-4572-9C2C-23231BCCDC00}" srcOrd="0" destOrd="0" presId="urn:microsoft.com/office/officeart/2005/8/layout/pictureOrgChart+Icon"/>
    <dgm:cxn modelId="{4C0AAC6A-3B10-498A-B8E8-9B49BDC1B85F}" type="presOf" srcId="{C913AEDB-E7EF-4AAA-B241-01338E25885A}" destId="{6264C947-F919-4CA3-A434-193E0099130F}" srcOrd="0" destOrd="0" presId="urn:microsoft.com/office/officeart/2005/8/layout/pictureOrgChart+Icon"/>
    <dgm:cxn modelId="{995C564D-DDE4-4BE3-BE20-A24542FEC83D}" srcId="{52A1FE0F-BB97-4779-B844-F313FDD772BD}" destId="{7473F53F-5A4D-4B35-A77A-2DF4919425AC}" srcOrd="1" destOrd="0" parTransId="{9C9B9BB4-08B9-4C86-87A3-725E8B380544}" sibTransId="{85DE2B96-6D4A-425A-B202-83619E6A544A}"/>
    <dgm:cxn modelId="{2DE30776-B650-4588-9A06-32F01A6276B5}" type="presOf" srcId="{A32275FD-B4FB-45BF-9F1D-B9012E5D5988}" destId="{E9FAFFED-412F-4E5A-AE9C-EFBB02D361FE}" srcOrd="0" destOrd="0" presId="urn:microsoft.com/office/officeart/2005/8/layout/pictureOrgChart+Icon"/>
    <dgm:cxn modelId="{4427AA77-551F-4E2B-80F9-46FBEFD14BB7}" type="presOf" srcId="{77B6220A-453E-4A5A-B8D0-053628D3C3EC}" destId="{51E204D3-CE4C-4645-B75F-B09CCEEEF744}" srcOrd="1" destOrd="0" presId="urn:microsoft.com/office/officeart/2005/8/layout/pictureOrgChart+Icon"/>
    <dgm:cxn modelId="{88477F78-2CE3-49EB-B8A9-78948326617F}" srcId="{209F88E5-2B98-49DF-99B5-4557F7B96179}" destId="{52A1FE0F-BB97-4779-B844-F313FDD772BD}" srcOrd="1" destOrd="0" parTransId="{A32275FD-B4FB-45BF-9F1D-B9012E5D5988}" sibTransId="{7584A45D-1F30-48E7-A78E-D6596064BB48}"/>
    <dgm:cxn modelId="{E081157C-F397-4B1A-B7A6-4F70A974F82C}" type="presOf" srcId="{EC00ECC1-979C-4D62-AD67-71ACDE05E583}" destId="{D5E677CD-CF2A-4A0E-8B79-ADD583000FE9}" srcOrd="1" destOrd="0" presId="urn:microsoft.com/office/officeart/2005/8/layout/pictureOrgChart+Icon"/>
    <dgm:cxn modelId="{5C975E81-93B0-4EE9-B3ED-BE6777FAE801}" type="presOf" srcId="{736BBDC6-2089-4BA9-B9A8-96F5A8703311}" destId="{9A8919C6-770B-4C4C-A2C6-8B688E2D7383}" srcOrd="0" destOrd="0" presId="urn:microsoft.com/office/officeart/2005/8/layout/pictureOrgChart+Icon"/>
    <dgm:cxn modelId="{4ED06582-1858-4C51-B46C-BCF9F36B91F8}" type="presOf" srcId="{7EBB1742-636D-400B-A627-A30980316ABA}" destId="{62124966-65D0-4E04-8078-068789489CD5}" srcOrd="0" destOrd="0" presId="urn:microsoft.com/office/officeart/2005/8/layout/pictureOrgChart+Icon"/>
    <dgm:cxn modelId="{1ABFD78C-926E-4209-B79A-0DEBA1047334}" type="presOf" srcId="{C913AEDB-E7EF-4AAA-B241-01338E25885A}" destId="{5F1EA049-BC5A-4E21-9EE4-E815F43EE5C2}" srcOrd="1" destOrd="0" presId="urn:microsoft.com/office/officeart/2005/8/layout/pictureOrgChart+Icon"/>
    <dgm:cxn modelId="{78E4BF90-488B-4EBE-B33D-32ADDDF62C77}" type="presOf" srcId="{209F88E5-2B98-49DF-99B5-4557F7B96179}" destId="{BE52CC56-6C65-4D16-9F21-47F6BCCE78E5}" srcOrd="0" destOrd="0" presId="urn:microsoft.com/office/officeart/2005/8/layout/pictureOrgChart+Icon"/>
    <dgm:cxn modelId="{5D464892-AC40-40C4-9353-A8CF7A08BFAF}" type="presOf" srcId="{54CC38F0-2471-4353-9C77-F618CCD44BC4}" destId="{201A7CE8-F288-417A-BA01-4189522905C5}" srcOrd="0" destOrd="0" presId="urn:microsoft.com/office/officeart/2005/8/layout/pictureOrgChart+Icon"/>
    <dgm:cxn modelId="{ABBFEC96-D6E6-49BC-9079-1D8247714988}" srcId="{F22EDF16-317C-4614-BEB2-74215324B6F4}" destId="{209F88E5-2B98-49DF-99B5-4557F7B96179}" srcOrd="0" destOrd="0" parTransId="{852DA06A-7DA0-41B9-A252-98CE27A73BB0}" sibTransId="{48A91C74-60EB-44D6-9F1B-3869957F7E6F}"/>
    <dgm:cxn modelId="{0BB810A5-5CAE-4ABB-B057-682DFF0D42A3}" type="presOf" srcId="{7473F53F-5A4D-4B35-A77A-2DF4919425AC}" destId="{73548A72-6588-4650-8BDA-2A41E7C5FD17}" srcOrd="1" destOrd="0" presId="urn:microsoft.com/office/officeart/2005/8/layout/pictureOrgChart+Icon"/>
    <dgm:cxn modelId="{4F37F8A9-0343-4E40-8B0B-014E9E92A400}" type="presOf" srcId="{77B6220A-453E-4A5A-B8D0-053628D3C3EC}" destId="{D9978E27-BB6C-4900-BDE8-692BCFCEAEB1}" srcOrd="0" destOrd="0" presId="urn:microsoft.com/office/officeart/2005/8/layout/pictureOrgChart+Icon"/>
    <dgm:cxn modelId="{F61B89AB-4B03-4BD5-B6EA-B208976957F8}" type="presOf" srcId="{4BBD0F8D-DD58-403A-B8ED-83532E9C2802}" destId="{AC83EB49-A1D6-4E24-9C5D-37205F848609}" srcOrd="1" destOrd="0" presId="urn:microsoft.com/office/officeart/2005/8/layout/pictureOrgChart+Icon"/>
    <dgm:cxn modelId="{3C9890AD-642D-44C3-8F0D-1055AF1BE710}" srcId="{52A1FE0F-BB97-4779-B844-F313FDD772BD}" destId="{00EAF0BE-1D7C-498C-A2D5-DF618CDAEB1D}" srcOrd="2" destOrd="0" parTransId="{7EBB1742-636D-400B-A627-A30980316ABA}" sibTransId="{4286BDD7-E5DF-4363-A89D-27B7B408FF78}"/>
    <dgm:cxn modelId="{A4ADBECE-BDDC-43AD-B3D1-69962597330F}" type="presOf" srcId="{7473F53F-5A4D-4B35-A77A-2DF4919425AC}" destId="{72437FA5-A7DB-4D9B-B7A0-A10699DE1B5D}" srcOrd="0" destOrd="0" presId="urn:microsoft.com/office/officeart/2005/8/layout/pictureOrgChart+Icon"/>
    <dgm:cxn modelId="{648484E2-F320-4E2A-9F67-2263941F67CD}" type="presOf" srcId="{209F88E5-2B98-49DF-99B5-4557F7B96179}" destId="{523E0A48-68D1-4CE0-8153-9969D07175C6}" srcOrd="1" destOrd="0" presId="urn:microsoft.com/office/officeart/2005/8/layout/pictureOrgChart+Icon"/>
    <dgm:cxn modelId="{E518E1E5-792C-484E-AEB4-9D6D34E05F8B}" type="presOf" srcId="{F22EDF16-317C-4614-BEB2-74215324B6F4}" destId="{2B52F43B-8C34-4DD7-8E99-7E07EFB4D27D}" srcOrd="0" destOrd="0" presId="urn:microsoft.com/office/officeart/2005/8/layout/pictureOrgChart+Icon"/>
    <dgm:cxn modelId="{5B15E1E7-F446-44E1-B343-23CBDCB46BC4}" srcId="{209F88E5-2B98-49DF-99B5-4557F7B96179}" destId="{77B6220A-453E-4A5A-B8D0-053628D3C3EC}" srcOrd="0" destOrd="0" parTransId="{736BBDC6-2089-4BA9-B9A8-96F5A8703311}" sibTransId="{43E7621F-28E6-452D-88C2-DC3155B0CF0E}"/>
    <dgm:cxn modelId="{DA4F80EB-033D-44C1-B5BB-B60A2183C1C5}" type="presOf" srcId="{52A1FE0F-BB97-4779-B844-F313FDD772BD}" destId="{D84B4A7B-A35B-4659-BFB0-AD8EC4D6E10B}" srcOrd="0" destOrd="0" presId="urn:microsoft.com/office/officeart/2005/8/layout/pictureOrgChart+Icon"/>
    <dgm:cxn modelId="{6C6FDFEB-DE0D-48F8-9C91-7ED6F7A3DFBE}" srcId="{C913AEDB-E7EF-4AAA-B241-01338E25885A}" destId="{F02CBD49-259E-4D2E-AACE-381EE27226D2}" srcOrd="0" destOrd="0" parTransId="{8832B0A7-397C-4A3B-A9E2-9196D97092C9}" sibTransId="{FCE35DDA-D85D-4009-A0BA-F7D62824004A}"/>
    <dgm:cxn modelId="{5AD9D5EF-66A5-4F6E-A8BF-686D36182C71}" srcId="{C913AEDB-E7EF-4AAA-B241-01338E25885A}" destId="{4BBD0F8D-DD58-403A-B8ED-83532E9C2802}" srcOrd="1" destOrd="0" parTransId="{6E6386D2-EA24-4FF0-AD8A-9373ADD66E84}" sibTransId="{A6F875B0-58C4-401B-BE73-2FAF8FC59599}"/>
    <dgm:cxn modelId="{29E968F1-4563-436D-B4B1-D87048031885}" type="presOf" srcId="{6E6386D2-EA24-4FF0-AD8A-9373ADD66E84}" destId="{123DFAA1-0188-430F-9068-97A8A41033E1}" srcOrd="0" destOrd="0" presId="urn:microsoft.com/office/officeart/2005/8/layout/pictureOrgChart+Icon"/>
    <dgm:cxn modelId="{F55081F1-0FFE-471F-BC9D-26EBE74C9FA4}" type="presOf" srcId="{00EAF0BE-1D7C-498C-A2D5-DF618CDAEB1D}" destId="{AAF2CCED-9C74-4D07-9535-24C02353A968}" srcOrd="1" destOrd="0" presId="urn:microsoft.com/office/officeart/2005/8/layout/pictureOrgChart+Icon"/>
    <dgm:cxn modelId="{0C8BC6F4-9C55-4480-A2CD-E80F09299CEB}" srcId="{52A1FE0F-BB97-4779-B844-F313FDD772BD}" destId="{EC00ECC1-979C-4D62-AD67-71ACDE05E583}" srcOrd="0" destOrd="0" parTransId="{54CC38F0-2471-4353-9C77-F618CCD44BC4}" sibTransId="{1605F2FE-836C-4224-B3F2-F0CBEC3D4AF8}"/>
    <dgm:cxn modelId="{F6E8392A-83C6-4E9D-82D5-541E54355AED}" type="presParOf" srcId="{2B52F43B-8C34-4DD7-8E99-7E07EFB4D27D}" destId="{3AED0B5E-7F36-426D-8287-883E76C467FF}" srcOrd="0" destOrd="0" presId="urn:microsoft.com/office/officeart/2005/8/layout/pictureOrgChart+Icon"/>
    <dgm:cxn modelId="{3502A2B4-205D-4D29-A0CC-BF120437C640}" type="presParOf" srcId="{3AED0B5E-7F36-426D-8287-883E76C467FF}" destId="{D2FA6987-5325-445D-80B8-A38B7362C1F3}" srcOrd="0" destOrd="0" presId="urn:microsoft.com/office/officeart/2005/8/layout/pictureOrgChart+Icon"/>
    <dgm:cxn modelId="{9DC7EA89-04C2-42B9-A827-9FE9B05CFE2A}" type="presParOf" srcId="{D2FA6987-5325-445D-80B8-A38B7362C1F3}" destId="{BE52CC56-6C65-4D16-9F21-47F6BCCE78E5}" srcOrd="0" destOrd="0" presId="urn:microsoft.com/office/officeart/2005/8/layout/pictureOrgChart+Icon"/>
    <dgm:cxn modelId="{2CE20D29-A943-4E59-B715-35846E3D8FA2}" type="presParOf" srcId="{D2FA6987-5325-445D-80B8-A38B7362C1F3}" destId="{7ECD6DC5-D8E8-45AF-9DDA-18C9E462D011}" srcOrd="1" destOrd="0" presId="urn:microsoft.com/office/officeart/2005/8/layout/pictureOrgChart+Icon"/>
    <dgm:cxn modelId="{D07010AF-490E-452D-A426-481A714D8D41}" type="presParOf" srcId="{D2FA6987-5325-445D-80B8-A38B7362C1F3}" destId="{523E0A48-68D1-4CE0-8153-9969D07175C6}" srcOrd="2" destOrd="0" presId="urn:microsoft.com/office/officeart/2005/8/layout/pictureOrgChart+Icon"/>
    <dgm:cxn modelId="{91021A70-0DCC-4AAD-A542-CD2C5996FE27}" type="presParOf" srcId="{3AED0B5E-7F36-426D-8287-883E76C467FF}" destId="{E4AE7AFE-0A56-4643-86E7-F2F444AB69DE}" srcOrd="1" destOrd="0" presId="urn:microsoft.com/office/officeart/2005/8/layout/pictureOrgChart+Icon"/>
    <dgm:cxn modelId="{D9668C1C-099D-41D8-9E76-E9F1F3C7B490}" type="presParOf" srcId="{E4AE7AFE-0A56-4643-86E7-F2F444AB69DE}" destId="{9A8919C6-770B-4C4C-A2C6-8B688E2D7383}" srcOrd="0" destOrd="0" presId="urn:microsoft.com/office/officeart/2005/8/layout/pictureOrgChart+Icon"/>
    <dgm:cxn modelId="{EED1A61A-D2C4-49FF-AA05-EB8E2560C235}" type="presParOf" srcId="{E4AE7AFE-0A56-4643-86E7-F2F444AB69DE}" destId="{6D8312BB-2832-45EB-BF15-666621567CF7}" srcOrd="1" destOrd="0" presId="urn:microsoft.com/office/officeart/2005/8/layout/pictureOrgChart+Icon"/>
    <dgm:cxn modelId="{19FB046B-389B-4AC3-A1E2-2D60CA4B5BCB}" type="presParOf" srcId="{6D8312BB-2832-45EB-BF15-666621567CF7}" destId="{F16B98FA-1199-4D90-B950-8764CA70CF01}" srcOrd="0" destOrd="0" presId="urn:microsoft.com/office/officeart/2005/8/layout/pictureOrgChart+Icon"/>
    <dgm:cxn modelId="{880D88CB-9AE3-486E-BF1B-4342FBC6B647}" type="presParOf" srcId="{F16B98FA-1199-4D90-B950-8764CA70CF01}" destId="{D9978E27-BB6C-4900-BDE8-692BCFCEAEB1}" srcOrd="0" destOrd="0" presId="urn:microsoft.com/office/officeart/2005/8/layout/pictureOrgChart+Icon"/>
    <dgm:cxn modelId="{216ADFE0-9AF6-4354-8EFA-A356338B7162}" type="presParOf" srcId="{F16B98FA-1199-4D90-B950-8764CA70CF01}" destId="{F00B3AFE-7805-4965-B515-F1C7DC9B71E5}" srcOrd="1" destOrd="0" presId="urn:microsoft.com/office/officeart/2005/8/layout/pictureOrgChart+Icon"/>
    <dgm:cxn modelId="{B60B814E-0364-4B2A-A731-696CED7B525D}" type="presParOf" srcId="{F16B98FA-1199-4D90-B950-8764CA70CF01}" destId="{51E204D3-CE4C-4645-B75F-B09CCEEEF744}" srcOrd="2" destOrd="0" presId="urn:microsoft.com/office/officeart/2005/8/layout/pictureOrgChart+Icon"/>
    <dgm:cxn modelId="{507E8F71-9D58-4A42-9528-7716CC33CF3D}" type="presParOf" srcId="{6D8312BB-2832-45EB-BF15-666621567CF7}" destId="{9AC79185-7887-4E9D-BCEE-3C2A29A8CD50}" srcOrd="1" destOrd="0" presId="urn:microsoft.com/office/officeart/2005/8/layout/pictureOrgChart+Icon"/>
    <dgm:cxn modelId="{74D17E24-EF76-4BC3-B974-3BAF2F84D25C}" type="presParOf" srcId="{6D8312BB-2832-45EB-BF15-666621567CF7}" destId="{F56F2F5F-AEA3-495A-B48D-023D97F88D15}" srcOrd="2" destOrd="0" presId="urn:microsoft.com/office/officeart/2005/8/layout/pictureOrgChart+Icon"/>
    <dgm:cxn modelId="{00095A41-9C43-4F75-B2A5-68BA8DAB1AC6}" type="presParOf" srcId="{E4AE7AFE-0A56-4643-86E7-F2F444AB69DE}" destId="{E9FAFFED-412F-4E5A-AE9C-EFBB02D361FE}" srcOrd="2" destOrd="0" presId="urn:microsoft.com/office/officeart/2005/8/layout/pictureOrgChart+Icon"/>
    <dgm:cxn modelId="{5DE784EB-DA04-466A-874C-3489EC74AF1B}" type="presParOf" srcId="{E4AE7AFE-0A56-4643-86E7-F2F444AB69DE}" destId="{2E310780-A91A-4DCB-8323-B889AD3F5415}" srcOrd="3" destOrd="0" presId="urn:microsoft.com/office/officeart/2005/8/layout/pictureOrgChart+Icon"/>
    <dgm:cxn modelId="{073EA936-B59A-40A1-B01D-9EAF34394C32}" type="presParOf" srcId="{2E310780-A91A-4DCB-8323-B889AD3F5415}" destId="{BB680C6E-B73B-4CEC-8201-B9EB79888962}" srcOrd="0" destOrd="0" presId="urn:microsoft.com/office/officeart/2005/8/layout/pictureOrgChart+Icon"/>
    <dgm:cxn modelId="{C6FB7F4D-D419-4871-9BC1-0DF62F5DCD99}" type="presParOf" srcId="{BB680C6E-B73B-4CEC-8201-B9EB79888962}" destId="{D84B4A7B-A35B-4659-BFB0-AD8EC4D6E10B}" srcOrd="0" destOrd="0" presId="urn:microsoft.com/office/officeart/2005/8/layout/pictureOrgChart+Icon"/>
    <dgm:cxn modelId="{D771C6B9-2107-41AC-8D68-D4FEAB75F01A}" type="presParOf" srcId="{BB680C6E-B73B-4CEC-8201-B9EB79888962}" destId="{62991131-9A17-4F57-AFD7-4D811BB7D871}" srcOrd="1" destOrd="0" presId="urn:microsoft.com/office/officeart/2005/8/layout/pictureOrgChart+Icon"/>
    <dgm:cxn modelId="{D744EC6F-A379-4A17-A5FC-8BE233990158}" type="presParOf" srcId="{BB680C6E-B73B-4CEC-8201-B9EB79888962}" destId="{65BD5D7C-00A5-4D65-AEFB-545DC37B4410}" srcOrd="2" destOrd="0" presId="urn:microsoft.com/office/officeart/2005/8/layout/pictureOrgChart+Icon"/>
    <dgm:cxn modelId="{7DB675E1-0FB2-43ED-9E70-3BC98DC72B0F}" type="presParOf" srcId="{2E310780-A91A-4DCB-8323-B889AD3F5415}" destId="{9D92C04C-D048-4395-A897-0C17CB62EE9B}" srcOrd="1" destOrd="0" presId="urn:microsoft.com/office/officeart/2005/8/layout/pictureOrgChart+Icon"/>
    <dgm:cxn modelId="{9B500FAA-38F3-48AF-8042-5879869C2CA8}" type="presParOf" srcId="{9D92C04C-D048-4395-A897-0C17CB62EE9B}" destId="{201A7CE8-F288-417A-BA01-4189522905C5}" srcOrd="0" destOrd="0" presId="urn:microsoft.com/office/officeart/2005/8/layout/pictureOrgChart+Icon"/>
    <dgm:cxn modelId="{0ED67E4E-EDE0-40D4-9739-BE7D2EB55F47}" type="presParOf" srcId="{9D92C04C-D048-4395-A897-0C17CB62EE9B}" destId="{DAC5C3E6-6BF8-4FE4-A171-059838F221A8}" srcOrd="1" destOrd="0" presId="urn:microsoft.com/office/officeart/2005/8/layout/pictureOrgChart+Icon"/>
    <dgm:cxn modelId="{E24B5C68-DA4F-4D4C-89EF-D7D2A851904D}" type="presParOf" srcId="{DAC5C3E6-6BF8-4FE4-A171-059838F221A8}" destId="{58035B24-BA9E-47EE-8EA9-9BEE8576AF94}" srcOrd="0" destOrd="0" presId="urn:microsoft.com/office/officeart/2005/8/layout/pictureOrgChart+Icon"/>
    <dgm:cxn modelId="{BF48AB41-B674-4351-803C-4D29A7CA9DF8}" type="presParOf" srcId="{58035B24-BA9E-47EE-8EA9-9BEE8576AF94}" destId="{C618BD0C-4C66-402D-962C-E05590AC4B5C}" srcOrd="0" destOrd="0" presId="urn:microsoft.com/office/officeart/2005/8/layout/pictureOrgChart+Icon"/>
    <dgm:cxn modelId="{8D4B62FB-1222-4F03-BAC3-E0D2EE8A1824}" type="presParOf" srcId="{58035B24-BA9E-47EE-8EA9-9BEE8576AF94}" destId="{1504D6DF-632D-4C83-8F41-E548D5EB673A}" srcOrd="1" destOrd="0" presId="urn:microsoft.com/office/officeart/2005/8/layout/pictureOrgChart+Icon"/>
    <dgm:cxn modelId="{56FFDB8F-230E-49DE-BBE2-77FC37888B26}" type="presParOf" srcId="{58035B24-BA9E-47EE-8EA9-9BEE8576AF94}" destId="{D5E677CD-CF2A-4A0E-8B79-ADD583000FE9}" srcOrd="2" destOrd="0" presId="urn:microsoft.com/office/officeart/2005/8/layout/pictureOrgChart+Icon"/>
    <dgm:cxn modelId="{79C127F5-4737-4B0D-86C3-BB0F89F8FB9C}" type="presParOf" srcId="{DAC5C3E6-6BF8-4FE4-A171-059838F221A8}" destId="{8246F39F-39E9-4299-A256-5C48ED768676}" srcOrd="1" destOrd="0" presId="urn:microsoft.com/office/officeart/2005/8/layout/pictureOrgChart+Icon"/>
    <dgm:cxn modelId="{C37823B6-1699-496F-8BAF-79CB554E5868}" type="presParOf" srcId="{DAC5C3E6-6BF8-4FE4-A171-059838F221A8}" destId="{447738E6-288C-4A28-AAE9-36EA5A968F0A}" srcOrd="2" destOrd="0" presId="urn:microsoft.com/office/officeart/2005/8/layout/pictureOrgChart+Icon"/>
    <dgm:cxn modelId="{018C1DB8-EE1D-4AC6-9B73-B661EB556B60}" type="presParOf" srcId="{9D92C04C-D048-4395-A897-0C17CB62EE9B}" destId="{F27F19A6-D2CB-4E32-B4F2-EF3B542C31E8}" srcOrd="2" destOrd="0" presId="urn:microsoft.com/office/officeart/2005/8/layout/pictureOrgChart+Icon"/>
    <dgm:cxn modelId="{16EA4410-BEC0-439F-8E8E-0F5825F2F734}" type="presParOf" srcId="{9D92C04C-D048-4395-A897-0C17CB62EE9B}" destId="{628F0061-1EAC-41C5-90BA-A94E14D88C3A}" srcOrd="3" destOrd="0" presId="urn:microsoft.com/office/officeart/2005/8/layout/pictureOrgChart+Icon"/>
    <dgm:cxn modelId="{FD1690CC-EE33-4FA1-B556-E7A00AD9703E}" type="presParOf" srcId="{628F0061-1EAC-41C5-90BA-A94E14D88C3A}" destId="{AA4D1B02-AA75-4CBC-83AB-23553FFF8F51}" srcOrd="0" destOrd="0" presId="urn:microsoft.com/office/officeart/2005/8/layout/pictureOrgChart+Icon"/>
    <dgm:cxn modelId="{50800F0E-8D60-4A0A-A9AC-7A0690934B19}" type="presParOf" srcId="{AA4D1B02-AA75-4CBC-83AB-23553FFF8F51}" destId="{72437FA5-A7DB-4D9B-B7A0-A10699DE1B5D}" srcOrd="0" destOrd="0" presId="urn:microsoft.com/office/officeart/2005/8/layout/pictureOrgChart+Icon"/>
    <dgm:cxn modelId="{6B437AFE-8D57-42B2-8313-07BB46B3D851}" type="presParOf" srcId="{AA4D1B02-AA75-4CBC-83AB-23553FFF8F51}" destId="{AD24AD52-8D71-425B-A447-00B21B3BABEA}" srcOrd="1" destOrd="0" presId="urn:microsoft.com/office/officeart/2005/8/layout/pictureOrgChart+Icon"/>
    <dgm:cxn modelId="{D7D18273-DC94-4EFC-9F8A-284F96FF51EA}" type="presParOf" srcId="{AA4D1B02-AA75-4CBC-83AB-23553FFF8F51}" destId="{73548A72-6588-4650-8BDA-2A41E7C5FD17}" srcOrd="2" destOrd="0" presId="urn:microsoft.com/office/officeart/2005/8/layout/pictureOrgChart+Icon"/>
    <dgm:cxn modelId="{6FA4A3BD-2089-4E74-B5F8-7ADFC664F31F}" type="presParOf" srcId="{628F0061-1EAC-41C5-90BA-A94E14D88C3A}" destId="{98D8366A-54BE-4FAC-9A92-A0B439933E9B}" srcOrd="1" destOrd="0" presId="urn:microsoft.com/office/officeart/2005/8/layout/pictureOrgChart+Icon"/>
    <dgm:cxn modelId="{93226D10-A430-441F-A67B-E73EDC9BF671}" type="presParOf" srcId="{628F0061-1EAC-41C5-90BA-A94E14D88C3A}" destId="{B70AAAA9-F0B6-499E-BED8-3E317EC32A53}" srcOrd="2" destOrd="0" presId="urn:microsoft.com/office/officeart/2005/8/layout/pictureOrgChart+Icon"/>
    <dgm:cxn modelId="{0B2D4D94-934C-47A2-B9C6-2F9DAD92A77E}" type="presParOf" srcId="{9D92C04C-D048-4395-A897-0C17CB62EE9B}" destId="{62124966-65D0-4E04-8078-068789489CD5}" srcOrd="4" destOrd="0" presId="urn:microsoft.com/office/officeart/2005/8/layout/pictureOrgChart+Icon"/>
    <dgm:cxn modelId="{3F8F3D43-5746-4873-9134-22E759DDD5B6}" type="presParOf" srcId="{9D92C04C-D048-4395-A897-0C17CB62EE9B}" destId="{C5234832-958D-4DB0-A7A4-040268446AB8}" srcOrd="5" destOrd="0" presId="urn:microsoft.com/office/officeart/2005/8/layout/pictureOrgChart+Icon"/>
    <dgm:cxn modelId="{1879FF83-E8AD-4C90-A4CC-960B43A5FC05}" type="presParOf" srcId="{C5234832-958D-4DB0-A7A4-040268446AB8}" destId="{51CA8F80-11DB-407E-906D-0C6D8F422D44}" srcOrd="0" destOrd="0" presId="urn:microsoft.com/office/officeart/2005/8/layout/pictureOrgChart+Icon"/>
    <dgm:cxn modelId="{93E34231-8E35-451D-89AE-02C519F97A79}" type="presParOf" srcId="{51CA8F80-11DB-407E-906D-0C6D8F422D44}" destId="{BD7841D4-8BE7-4641-849F-79169B6B43AC}" srcOrd="0" destOrd="0" presId="urn:microsoft.com/office/officeart/2005/8/layout/pictureOrgChart+Icon"/>
    <dgm:cxn modelId="{4196D54B-CA0C-4787-B82F-2052D2B4682C}" type="presParOf" srcId="{51CA8F80-11DB-407E-906D-0C6D8F422D44}" destId="{1DD1DD67-C86F-4792-BCF5-54AE493A8DEB}" srcOrd="1" destOrd="0" presId="urn:microsoft.com/office/officeart/2005/8/layout/pictureOrgChart+Icon"/>
    <dgm:cxn modelId="{257CB2E6-040A-4553-BD8F-BFDEEEC2C5F1}" type="presParOf" srcId="{51CA8F80-11DB-407E-906D-0C6D8F422D44}" destId="{AAF2CCED-9C74-4D07-9535-24C02353A968}" srcOrd="2" destOrd="0" presId="urn:microsoft.com/office/officeart/2005/8/layout/pictureOrgChart+Icon"/>
    <dgm:cxn modelId="{F48CA96D-EC94-4678-AAA1-E9FA021C12BD}" type="presParOf" srcId="{C5234832-958D-4DB0-A7A4-040268446AB8}" destId="{4F521E4E-16B4-4545-A4B5-C4D5E09B796E}" srcOrd="1" destOrd="0" presId="urn:microsoft.com/office/officeart/2005/8/layout/pictureOrgChart+Icon"/>
    <dgm:cxn modelId="{7A0FF0A9-E656-4643-AA72-FC3305C395F3}" type="presParOf" srcId="{C5234832-958D-4DB0-A7A4-040268446AB8}" destId="{EAB02283-00C5-4CA3-970A-BD7BE01358E1}" srcOrd="2" destOrd="0" presId="urn:microsoft.com/office/officeart/2005/8/layout/pictureOrgChart+Icon"/>
    <dgm:cxn modelId="{DBA93FAB-89DE-4894-9845-BB8CC28BB497}" type="presParOf" srcId="{9D92C04C-D048-4395-A897-0C17CB62EE9B}" destId="{F020837A-2F79-4572-9C2C-23231BCCDC00}" srcOrd="6" destOrd="0" presId="urn:microsoft.com/office/officeart/2005/8/layout/pictureOrgChart+Icon"/>
    <dgm:cxn modelId="{6557E20C-BAE3-49D4-BE3C-87453CE75AB9}" type="presParOf" srcId="{9D92C04C-D048-4395-A897-0C17CB62EE9B}" destId="{42E40BEF-7ACB-4B2E-9E74-FE3984AC31D0}" srcOrd="7" destOrd="0" presId="urn:microsoft.com/office/officeart/2005/8/layout/pictureOrgChart+Icon"/>
    <dgm:cxn modelId="{ED268E4D-D39F-4B7D-85D8-9DCB65E7586D}" type="presParOf" srcId="{42E40BEF-7ACB-4B2E-9E74-FE3984AC31D0}" destId="{1A5BB34C-CD66-44E4-B1CE-48E23DFA4B51}" srcOrd="0" destOrd="0" presId="urn:microsoft.com/office/officeart/2005/8/layout/pictureOrgChart+Icon"/>
    <dgm:cxn modelId="{813EB5DA-759A-4386-B290-7932338F961C}" type="presParOf" srcId="{1A5BB34C-CD66-44E4-B1CE-48E23DFA4B51}" destId="{6264C947-F919-4CA3-A434-193E0099130F}" srcOrd="0" destOrd="0" presId="urn:microsoft.com/office/officeart/2005/8/layout/pictureOrgChart+Icon"/>
    <dgm:cxn modelId="{2914399F-0B84-4865-A081-9070FC60FD72}" type="presParOf" srcId="{1A5BB34C-CD66-44E4-B1CE-48E23DFA4B51}" destId="{24F9EC0E-C746-4AF9-B5CF-3F8CAF8D57D2}" srcOrd="1" destOrd="0" presId="urn:microsoft.com/office/officeart/2005/8/layout/pictureOrgChart+Icon"/>
    <dgm:cxn modelId="{F5739960-A589-481C-9FD8-FE51317137CA}" type="presParOf" srcId="{1A5BB34C-CD66-44E4-B1CE-48E23DFA4B51}" destId="{5F1EA049-BC5A-4E21-9EE4-E815F43EE5C2}" srcOrd="2" destOrd="0" presId="urn:microsoft.com/office/officeart/2005/8/layout/pictureOrgChart+Icon"/>
    <dgm:cxn modelId="{9CD6AAE6-6C45-4878-81C4-3796BAD39984}" type="presParOf" srcId="{42E40BEF-7ACB-4B2E-9E74-FE3984AC31D0}" destId="{F5CFEA16-84A9-4109-82BD-33293798B405}" srcOrd="1" destOrd="0" presId="urn:microsoft.com/office/officeart/2005/8/layout/pictureOrgChart+Icon"/>
    <dgm:cxn modelId="{30241F10-4446-4409-AE55-02DC0FC777FD}" type="presParOf" srcId="{F5CFEA16-84A9-4109-82BD-33293798B405}" destId="{77F1F00B-885C-4139-8568-4DB9D47E713C}" srcOrd="0" destOrd="0" presId="urn:microsoft.com/office/officeart/2005/8/layout/pictureOrgChart+Icon"/>
    <dgm:cxn modelId="{B73EC6BA-2964-4F6B-8954-6DF0A1FDA6FB}" type="presParOf" srcId="{F5CFEA16-84A9-4109-82BD-33293798B405}" destId="{064820B4-FF97-49F8-9695-C9FE1B889952}" srcOrd="1" destOrd="0" presId="urn:microsoft.com/office/officeart/2005/8/layout/pictureOrgChart+Icon"/>
    <dgm:cxn modelId="{8BAD4C53-2119-427C-87C4-D0DC3FECB921}" type="presParOf" srcId="{064820B4-FF97-49F8-9695-C9FE1B889952}" destId="{C87CAA56-DB0A-42B4-9ECE-9A9EB9AB55B1}" srcOrd="0" destOrd="0" presId="urn:microsoft.com/office/officeart/2005/8/layout/pictureOrgChart+Icon"/>
    <dgm:cxn modelId="{1E1A376D-B7BE-4832-B2D5-65BDCA0B9820}" type="presParOf" srcId="{C87CAA56-DB0A-42B4-9ECE-9A9EB9AB55B1}" destId="{8EE1414E-A349-4D93-82D8-D87E10C937B3}" srcOrd="0" destOrd="0" presId="urn:microsoft.com/office/officeart/2005/8/layout/pictureOrgChart+Icon"/>
    <dgm:cxn modelId="{953F7B38-8F0E-4C1F-9EB7-E242AFE4DA09}" type="presParOf" srcId="{C87CAA56-DB0A-42B4-9ECE-9A9EB9AB55B1}" destId="{8BD1A30B-C6B5-49F9-AD88-55002CB81D1F}" srcOrd="1" destOrd="0" presId="urn:microsoft.com/office/officeart/2005/8/layout/pictureOrgChart+Icon"/>
    <dgm:cxn modelId="{57FEC37D-4EA0-4754-8E13-501FD07CED72}" type="presParOf" srcId="{C87CAA56-DB0A-42B4-9ECE-9A9EB9AB55B1}" destId="{95698E26-0028-4E49-8B74-4815824B30E7}" srcOrd="2" destOrd="0" presId="urn:microsoft.com/office/officeart/2005/8/layout/pictureOrgChart+Icon"/>
    <dgm:cxn modelId="{9B3D12F0-70E6-4F7E-96C7-BC97C60988E9}" type="presParOf" srcId="{064820B4-FF97-49F8-9695-C9FE1B889952}" destId="{13742780-2D34-4C26-8414-BA0185F61B5E}" srcOrd="1" destOrd="0" presId="urn:microsoft.com/office/officeart/2005/8/layout/pictureOrgChart+Icon"/>
    <dgm:cxn modelId="{649BEFF9-E03B-4D4C-9D2C-0924E064B232}" type="presParOf" srcId="{064820B4-FF97-49F8-9695-C9FE1B889952}" destId="{590EB026-E557-4C29-8926-6E5C375F6E90}" srcOrd="2" destOrd="0" presId="urn:microsoft.com/office/officeart/2005/8/layout/pictureOrgChart+Icon"/>
    <dgm:cxn modelId="{79EACC27-F046-4DD6-90BC-1CCBCB8D2079}" type="presParOf" srcId="{F5CFEA16-84A9-4109-82BD-33293798B405}" destId="{123DFAA1-0188-430F-9068-97A8A41033E1}" srcOrd="2" destOrd="0" presId="urn:microsoft.com/office/officeart/2005/8/layout/pictureOrgChart+Icon"/>
    <dgm:cxn modelId="{03959E45-489D-4086-8B0D-7DD647034AB1}" type="presParOf" srcId="{F5CFEA16-84A9-4109-82BD-33293798B405}" destId="{2A83D0A8-8A2C-4B40-A574-FD0F1FEE6F32}" srcOrd="3" destOrd="0" presId="urn:microsoft.com/office/officeart/2005/8/layout/pictureOrgChart+Icon"/>
    <dgm:cxn modelId="{841800B4-2A92-4156-99AA-49D8F89A3835}" type="presParOf" srcId="{2A83D0A8-8A2C-4B40-A574-FD0F1FEE6F32}" destId="{6366C852-52F6-4850-86BE-AF21E3605A0D}" srcOrd="0" destOrd="0" presId="urn:microsoft.com/office/officeart/2005/8/layout/pictureOrgChart+Icon"/>
    <dgm:cxn modelId="{49E3D8EE-4980-4E99-A63A-8AAA0F11CAB8}" type="presParOf" srcId="{6366C852-52F6-4850-86BE-AF21E3605A0D}" destId="{DFF7729C-6B6E-4050-B167-08DB8E3AA023}" srcOrd="0" destOrd="0" presId="urn:microsoft.com/office/officeart/2005/8/layout/pictureOrgChart+Icon"/>
    <dgm:cxn modelId="{8AB89579-1383-4ED4-8E5E-7350048C485D}" type="presParOf" srcId="{6366C852-52F6-4850-86BE-AF21E3605A0D}" destId="{C367CBA0-17A5-4D64-99FC-87789C213F1C}" srcOrd="1" destOrd="0" presId="urn:microsoft.com/office/officeart/2005/8/layout/pictureOrgChart+Icon"/>
    <dgm:cxn modelId="{90CAC4DE-55F6-4FFF-AA42-8B2E08A1A91E}" type="presParOf" srcId="{6366C852-52F6-4850-86BE-AF21E3605A0D}" destId="{AC83EB49-A1D6-4E24-9C5D-37205F848609}" srcOrd="2" destOrd="0" presId="urn:microsoft.com/office/officeart/2005/8/layout/pictureOrgChart+Icon"/>
    <dgm:cxn modelId="{AAA8D1A4-17D5-40F4-8FEC-329D0B852C69}" type="presParOf" srcId="{2A83D0A8-8A2C-4B40-A574-FD0F1FEE6F32}" destId="{8FB8108A-5FB5-44F8-A807-16794FE7009D}" srcOrd="1" destOrd="0" presId="urn:microsoft.com/office/officeart/2005/8/layout/pictureOrgChart+Icon"/>
    <dgm:cxn modelId="{F0C20909-08D1-4964-AB78-5E7119E478E4}" type="presParOf" srcId="{2A83D0A8-8A2C-4B40-A574-FD0F1FEE6F32}" destId="{AC6763C6-2EA0-47E8-805A-C54BBF252AB2}" srcOrd="2" destOrd="0" presId="urn:microsoft.com/office/officeart/2005/8/layout/pictureOrgChart+Icon"/>
    <dgm:cxn modelId="{49277454-20A8-41A5-968C-F52B5F4215C4}" type="presParOf" srcId="{42E40BEF-7ACB-4B2E-9E74-FE3984AC31D0}" destId="{028019E3-A004-4D2D-AE2A-D5AF6E46715C}" srcOrd="2" destOrd="0" presId="urn:microsoft.com/office/officeart/2005/8/layout/pictureOrgChart+Icon"/>
    <dgm:cxn modelId="{D2FC64FE-ECD7-4B9B-8492-D0DFCEDF8D0E}" type="presParOf" srcId="{2E310780-A91A-4DCB-8323-B889AD3F5415}" destId="{53F03927-AE8E-44BF-B56C-5677AE288547}" srcOrd="2" destOrd="0" presId="urn:microsoft.com/office/officeart/2005/8/layout/pictureOrgChart+Icon"/>
    <dgm:cxn modelId="{18FB6AB2-ECF2-4E74-9716-16F209EE8158}" type="presParOf" srcId="{3AED0B5E-7F36-426D-8287-883E76C467FF}" destId="{1960E7FC-3A06-4D8F-B202-B4818D82DAAA}" srcOrd="2" destOrd="0" presId="urn:microsoft.com/office/officeart/2005/8/layout/pictureOrgChar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C34000-7289-4F0D-9A1C-A83406A6DAB8}">
      <dsp:nvSpPr>
        <dsp:cNvPr id="0" name=""/>
        <dsp:cNvSpPr/>
      </dsp:nvSpPr>
      <dsp:spPr>
        <a:xfrm>
          <a:off x="6618800" y="866271"/>
          <a:ext cx="3136803" cy="3629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467"/>
              </a:lnTo>
              <a:lnTo>
                <a:pt x="3136803" y="181467"/>
              </a:lnTo>
              <a:lnTo>
                <a:pt x="3136803" y="3629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C6127F-D09B-449B-BAB7-F70AD5BFFEF1}">
      <dsp:nvSpPr>
        <dsp:cNvPr id="0" name=""/>
        <dsp:cNvSpPr/>
      </dsp:nvSpPr>
      <dsp:spPr>
        <a:xfrm>
          <a:off x="6618800" y="866271"/>
          <a:ext cx="1045601" cy="3629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467"/>
              </a:lnTo>
              <a:lnTo>
                <a:pt x="1045601" y="181467"/>
              </a:lnTo>
              <a:lnTo>
                <a:pt x="1045601" y="3629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D8F007-3161-440D-A3A4-E6CE11B96467}">
      <dsp:nvSpPr>
        <dsp:cNvPr id="0" name=""/>
        <dsp:cNvSpPr/>
      </dsp:nvSpPr>
      <dsp:spPr>
        <a:xfrm>
          <a:off x="8018695" y="4547478"/>
          <a:ext cx="259239" cy="7950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5002"/>
              </a:lnTo>
              <a:lnTo>
                <a:pt x="259239" y="7950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5CCD19-F4D5-4EF5-B6C7-334680DC2501}">
      <dsp:nvSpPr>
        <dsp:cNvPr id="0" name=""/>
        <dsp:cNvSpPr/>
      </dsp:nvSpPr>
      <dsp:spPr>
        <a:xfrm>
          <a:off x="5573198" y="3320409"/>
          <a:ext cx="3136803" cy="3629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467"/>
              </a:lnTo>
              <a:lnTo>
                <a:pt x="3136803" y="181467"/>
              </a:lnTo>
              <a:lnTo>
                <a:pt x="3136803" y="36293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5F9D62-6825-4853-B1F1-7C618D36B083}">
      <dsp:nvSpPr>
        <dsp:cNvPr id="0" name=""/>
        <dsp:cNvSpPr/>
      </dsp:nvSpPr>
      <dsp:spPr>
        <a:xfrm>
          <a:off x="5927493" y="4547478"/>
          <a:ext cx="259239" cy="7950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5002"/>
              </a:lnTo>
              <a:lnTo>
                <a:pt x="259239" y="7950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CBAC45-D1EF-445F-AF8A-E3307A552D51}">
      <dsp:nvSpPr>
        <dsp:cNvPr id="0" name=""/>
        <dsp:cNvSpPr/>
      </dsp:nvSpPr>
      <dsp:spPr>
        <a:xfrm>
          <a:off x="5573198" y="3320409"/>
          <a:ext cx="1045601" cy="3629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467"/>
              </a:lnTo>
              <a:lnTo>
                <a:pt x="1045601" y="181467"/>
              </a:lnTo>
              <a:lnTo>
                <a:pt x="1045601" y="36293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CBBE74-560C-4441-A667-8FF76E15E4F4}">
      <dsp:nvSpPr>
        <dsp:cNvPr id="0" name=""/>
        <dsp:cNvSpPr/>
      </dsp:nvSpPr>
      <dsp:spPr>
        <a:xfrm>
          <a:off x="3836291" y="4547478"/>
          <a:ext cx="259239" cy="7950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5002"/>
              </a:lnTo>
              <a:lnTo>
                <a:pt x="259239" y="7950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C68659-C767-47AE-BCB9-63F2A65A4B6A}">
      <dsp:nvSpPr>
        <dsp:cNvPr id="0" name=""/>
        <dsp:cNvSpPr/>
      </dsp:nvSpPr>
      <dsp:spPr>
        <a:xfrm>
          <a:off x="4527597" y="3320409"/>
          <a:ext cx="1045601" cy="362935"/>
        </a:xfrm>
        <a:custGeom>
          <a:avLst/>
          <a:gdLst/>
          <a:ahLst/>
          <a:cxnLst/>
          <a:rect l="0" t="0" r="0" b="0"/>
          <a:pathLst>
            <a:path>
              <a:moveTo>
                <a:pt x="1045601" y="0"/>
              </a:moveTo>
              <a:lnTo>
                <a:pt x="1045601" y="181467"/>
              </a:lnTo>
              <a:lnTo>
                <a:pt x="0" y="181467"/>
              </a:lnTo>
              <a:lnTo>
                <a:pt x="0" y="36293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82A7FC-27A1-4E43-8485-3512CD5BB83E}">
      <dsp:nvSpPr>
        <dsp:cNvPr id="0" name=""/>
        <dsp:cNvSpPr/>
      </dsp:nvSpPr>
      <dsp:spPr>
        <a:xfrm>
          <a:off x="1745088" y="4547478"/>
          <a:ext cx="259239" cy="7950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5002"/>
              </a:lnTo>
              <a:lnTo>
                <a:pt x="259239" y="7950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6A3DFE-E731-48C3-8F4F-A3A1518722C2}">
      <dsp:nvSpPr>
        <dsp:cNvPr id="0" name=""/>
        <dsp:cNvSpPr/>
      </dsp:nvSpPr>
      <dsp:spPr>
        <a:xfrm>
          <a:off x="2436395" y="3320409"/>
          <a:ext cx="3136803" cy="362935"/>
        </a:xfrm>
        <a:custGeom>
          <a:avLst/>
          <a:gdLst/>
          <a:ahLst/>
          <a:cxnLst/>
          <a:rect l="0" t="0" r="0" b="0"/>
          <a:pathLst>
            <a:path>
              <a:moveTo>
                <a:pt x="3136803" y="0"/>
              </a:moveTo>
              <a:lnTo>
                <a:pt x="3136803" y="181467"/>
              </a:lnTo>
              <a:lnTo>
                <a:pt x="0" y="181467"/>
              </a:lnTo>
              <a:lnTo>
                <a:pt x="0" y="36293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77691B-5448-4A9B-BAD1-83DD98273940}">
      <dsp:nvSpPr>
        <dsp:cNvPr id="0" name=""/>
        <dsp:cNvSpPr/>
      </dsp:nvSpPr>
      <dsp:spPr>
        <a:xfrm>
          <a:off x="5527478" y="2093340"/>
          <a:ext cx="91440" cy="3629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293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1DBDA1-9D94-4AA0-86AD-EA7506537B5E}">
      <dsp:nvSpPr>
        <dsp:cNvPr id="0" name=""/>
        <dsp:cNvSpPr/>
      </dsp:nvSpPr>
      <dsp:spPr>
        <a:xfrm>
          <a:off x="5573198" y="866271"/>
          <a:ext cx="1045601" cy="362935"/>
        </a:xfrm>
        <a:custGeom>
          <a:avLst/>
          <a:gdLst/>
          <a:ahLst/>
          <a:cxnLst/>
          <a:rect l="0" t="0" r="0" b="0"/>
          <a:pathLst>
            <a:path>
              <a:moveTo>
                <a:pt x="1045601" y="0"/>
              </a:moveTo>
              <a:lnTo>
                <a:pt x="1045601" y="181467"/>
              </a:lnTo>
              <a:lnTo>
                <a:pt x="0" y="181467"/>
              </a:lnTo>
              <a:lnTo>
                <a:pt x="0" y="3629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C8AE82-379E-4761-92C2-44DFD95A3876}">
      <dsp:nvSpPr>
        <dsp:cNvPr id="0" name=""/>
        <dsp:cNvSpPr/>
      </dsp:nvSpPr>
      <dsp:spPr>
        <a:xfrm>
          <a:off x="3481996" y="866271"/>
          <a:ext cx="3136803" cy="362935"/>
        </a:xfrm>
        <a:custGeom>
          <a:avLst/>
          <a:gdLst/>
          <a:ahLst/>
          <a:cxnLst/>
          <a:rect l="0" t="0" r="0" b="0"/>
          <a:pathLst>
            <a:path>
              <a:moveTo>
                <a:pt x="3136803" y="0"/>
              </a:moveTo>
              <a:lnTo>
                <a:pt x="3136803" y="181467"/>
              </a:lnTo>
              <a:lnTo>
                <a:pt x="0" y="181467"/>
              </a:lnTo>
              <a:lnTo>
                <a:pt x="0" y="3629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549873-4736-4409-B99B-F5997870950D}">
      <dsp:nvSpPr>
        <dsp:cNvPr id="0" name=""/>
        <dsp:cNvSpPr/>
      </dsp:nvSpPr>
      <dsp:spPr>
        <a:xfrm>
          <a:off x="5754666" y="2138"/>
          <a:ext cx="1728266" cy="864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179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 err="1"/>
            <a:t>Bado</a:t>
          </a:r>
          <a:r>
            <a:rPr lang="en-GB" sz="2100" kern="1200" dirty="0"/>
            <a:t> </a:t>
          </a:r>
          <a:r>
            <a:rPr lang="en-GB" sz="1600" kern="1200" dirty="0"/>
            <a:t>1967</a:t>
          </a:r>
          <a:endParaRPr lang="en-GB" sz="2100" kern="1200" dirty="0"/>
        </a:p>
      </dsp:txBody>
      <dsp:txXfrm>
        <a:off x="5754666" y="2138"/>
        <a:ext cx="1728266" cy="864133"/>
      </dsp:txXfrm>
    </dsp:sp>
    <dsp:sp modelId="{3B0280D3-70F0-4439-AC8F-B607599010C4}">
      <dsp:nvSpPr>
        <dsp:cNvPr id="0" name=""/>
        <dsp:cNvSpPr/>
      </dsp:nvSpPr>
      <dsp:spPr>
        <a:xfrm>
          <a:off x="5841080" y="88551"/>
          <a:ext cx="518479" cy="691306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5324F3-D32D-4E5A-8F89-3BCA314505EB}">
      <dsp:nvSpPr>
        <dsp:cNvPr id="0" name=""/>
        <dsp:cNvSpPr/>
      </dsp:nvSpPr>
      <dsp:spPr>
        <a:xfrm>
          <a:off x="2617863" y="1229207"/>
          <a:ext cx="1728266" cy="864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179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Anterior</a:t>
          </a:r>
        </a:p>
      </dsp:txBody>
      <dsp:txXfrm>
        <a:off x="2617863" y="1229207"/>
        <a:ext cx="1728266" cy="864133"/>
      </dsp:txXfrm>
    </dsp:sp>
    <dsp:sp modelId="{7F5DDF7A-FF0B-4ACA-8105-303CE307CD8D}">
      <dsp:nvSpPr>
        <dsp:cNvPr id="0" name=""/>
        <dsp:cNvSpPr/>
      </dsp:nvSpPr>
      <dsp:spPr>
        <a:xfrm>
          <a:off x="2704276" y="1315620"/>
          <a:ext cx="518479" cy="691306"/>
        </a:xfrm>
        <a:prstGeom prst="rect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29934E-05A0-493F-B4FC-406EC57A1D41}">
      <dsp:nvSpPr>
        <dsp:cNvPr id="0" name=""/>
        <dsp:cNvSpPr/>
      </dsp:nvSpPr>
      <dsp:spPr>
        <a:xfrm>
          <a:off x="4709065" y="1229207"/>
          <a:ext cx="1728266" cy="864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179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Posterior</a:t>
          </a:r>
        </a:p>
      </dsp:txBody>
      <dsp:txXfrm>
        <a:off x="4709065" y="1229207"/>
        <a:ext cx="1728266" cy="864133"/>
      </dsp:txXfrm>
    </dsp:sp>
    <dsp:sp modelId="{73FBEF2D-0199-4448-A984-E39ACBB6D85F}">
      <dsp:nvSpPr>
        <dsp:cNvPr id="0" name=""/>
        <dsp:cNvSpPr/>
      </dsp:nvSpPr>
      <dsp:spPr>
        <a:xfrm>
          <a:off x="4795478" y="1315620"/>
          <a:ext cx="518479" cy="691306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99C572-DA92-4C40-ADFF-775091CB1DC0}">
      <dsp:nvSpPr>
        <dsp:cNvPr id="0" name=""/>
        <dsp:cNvSpPr/>
      </dsp:nvSpPr>
      <dsp:spPr>
        <a:xfrm>
          <a:off x="4709065" y="2456276"/>
          <a:ext cx="1728266" cy="864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179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Jupiter</a:t>
          </a:r>
        </a:p>
      </dsp:txBody>
      <dsp:txXfrm>
        <a:off x="4709065" y="2456276"/>
        <a:ext cx="1728266" cy="864133"/>
      </dsp:txXfrm>
    </dsp:sp>
    <dsp:sp modelId="{64A05216-8D6B-4133-92A9-59CB1E5F890F}">
      <dsp:nvSpPr>
        <dsp:cNvPr id="0" name=""/>
        <dsp:cNvSpPr/>
      </dsp:nvSpPr>
      <dsp:spPr>
        <a:xfrm>
          <a:off x="4795478" y="2542689"/>
          <a:ext cx="518479" cy="691306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59C450-BB32-476E-9180-D893B1CADF3F}">
      <dsp:nvSpPr>
        <dsp:cNvPr id="0" name=""/>
        <dsp:cNvSpPr/>
      </dsp:nvSpPr>
      <dsp:spPr>
        <a:xfrm>
          <a:off x="1572262" y="3683345"/>
          <a:ext cx="1728266" cy="864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179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2A</a:t>
          </a:r>
        </a:p>
      </dsp:txBody>
      <dsp:txXfrm>
        <a:off x="1572262" y="3683345"/>
        <a:ext cx="1728266" cy="864133"/>
      </dsp:txXfrm>
    </dsp:sp>
    <dsp:sp modelId="{947A4B41-C9E6-4272-8831-CED75DE1D877}">
      <dsp:nvSpPr>
        <dsp:cNvPr id="0" name=""/>
        <dsp:cNvSpPr/>
      </dsp:nvSpPr>
      <dsp:spPr>
        <a:xfrm>
          <a:off x="1658675" y="3769758"/>
          <a:ext cx="518479" cy="691306"/>
        </a:xfrm>
        <a:prstGeom prst="rect">
          <a:avLst/>
        </a:prstGeom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0D66E6-88B7-43CA-881D-D61C8BB331CF}">
      <dsp:nvSpPr>
        <dsp:cNvPr id="0" name=""/>
        <dsp:cNvSpPr/>
      </dsp:nvSpPr>
      <dsp:spPr>
        <a:xfrm>
          <a:off x="2004328" y="4910414"/>
          <a:ext cx="1728266" cy="864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179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Radial head</a:t>
          </a:r>
        </a:p>
      </dsp:txBody>
      <dsp:txXfrm>
        <a:off x="2004328" y="4910414"/>
        <a:ext cx="1728266" cy="864133"/>
      </dsp:txXfrm>
    </dsp:sp>
    <dsp:sp modelId="{5723DA53-1593-4E87-8910-40A56286F86A}">
      <dsp:nvSpPr>
        <dsp:cNvPr id="0" name=""/>
        <dsp:cNvSpPr/>
      </dsp:nvSpPr>
      <dsp:spPr>
        <a:xfrm>
          <a:off x="2090741" y="4996828"/>
          <a:ext cx="518479" cy="691306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285FCE-EEDB-478E-A5DE-2B707A54A80B}">
      <dsp:nvSpPr>
        <dsp:cNvPr id="0" name=""/>
        <dsp:cNvSpPr/>
      </dsp:nvSpPr>
      <dsp:spPr>
        <a:xfrm>
          <a:off x="3663464" y="3683345"/>
          <a:ext cx="1728266" cy="864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179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2B</a:t>
          </a:r>
        </a:p>
      </dsp:txBody>
      <dsp:txXfrm>
        <a:off x="3663464" y="3683345"/>
        <a:ext cx="1728266" cy="864133"/>
      </dsp:txXfrm>
    </dsp:sp>
    <dsp:sp modelId="{2F814A76-7822-4786-A31E-3529A0BE101E}">
      <dsp:nvSpPr>
        <dsp:cNvPr id="0" name=""/>
        <dsp:cNvSpPr/>
      </dsp:nvSpPr>
      <dsp:spPr>
        <a:xfrm>
          <a:off x="3749877" y="3769758"/>
          <a:ext cx="518479" cy="691306"/>
        </a:xfrm>
        <a:prstGeom prst="rect">
          <a:avLst/>
        </a:prstGeom>
        <a:blipFill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355DEC-D5FC-4E80-82C2-B89A23836C99}">
      <dsp:nvSpPr>
        <dsp:cNvPr id="0" name=""/>
        <dsp:cNvSpPr/>
      </dsp:nvSpPr>
      <dsp:spPr>
        <a:xfrm>
          <a:off x="4095531" y="4910414"/>
          <a:ext cx="1728266" cy="864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179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Radial Head</a:t>
          </a:r>
        </a:p>
      </dsp:txBody>
      <dsp:txXfrm>
        <a:off x="4095531" y="4910414"/>
        <a:ext cx="1728266" cy="864133"/>
      </dsp:txXfrm>
    </dsp:sp>
    <dsp:sp modelId="{3109F064-B0C4-409C-A1B7-D4B66237971E}">
      <dsp:nvSpPr>
        <dsp:cNvPr id="0" name=""/>
        <dsp:cNvSpPr/>
      </dsp:nvSpPr>
      <dsp:spPr>
        <a:xfrm>
          <a:off x="4181944" y="4996828"/>
          <a:ext cx="518479" cy="691306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C11C7B-BB9F-40DE-8EF9-BC62B35A30BF}">
      <dsp:nvSpPr>
        <dsp:cNvPr id="0" name=""/>
        <dsp:cNvSpPr/>
      </dsp:nvSpPr>
      <dsp:spPr>
        <a:xfrm>
          <a:off x="5754666" y="3683345"/>
          <a:ext cx="1728266" cy="864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179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2C</a:t>
          </a:r>
        </a:p>
      </dsp:txBody>
      <dsp:txXfrm>
        <a:off x="5754666" y="3683345"/>
        <a:ext cx="1728266" cy="864133"/>
      </dsp:txXfrm>
    </dsp:sp>
    <dsp:sp modelId="{D49F1C60-F0B3-44AF-9D5E-2A5B071E67EB}">
      <dsp:nvSpPr>
        <dsp:cNvPr id="0" name=""/>
        <dsp:cNvSpPr/>
      </dsp:nvSpPr>
      <dsp:spPr>
        <a:xfrm>
          <a:off x="5841080" y="3769758"/>
          <a:ext cx="518479" cy="691306"/>
        </a:xfrm>
        <a:prstGeom prst="rect">
          <a:avLst/>
        </a:prstGeom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3B6723-DE80-424D-A3CF-4423B9160C2E}">
      <dsp:nvSpPr>
        <dsp:cNvPr id="0" name=""/>
        <dsp:cNvSpPr/>
      </dsp:nvSpPr>
      <dsp:spPr>
        <a:xfrm>
          <a:off x="6186733" y="4910414"/>
          <a:ext cx="1728266" cy="864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179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Radial Head</a:t>
          </a:r>
        </a:p>
      </dsp:txBody>
      <dsp:txXfrm>
        <a:off x="6186733" y="4910414"/>
        <a:ext cx="1728266" cy="864133"/>
      </dsp:txXfrm>
    </dsp:sp>
    <dsp:sp modelId="{899BAD82-9419-4431-8B8C-D33A4CB63519}">
      <dsp:nvSpPr>
        <dsp:cNvPr id="0" name=""/>
        <dsp:cNvSpPr/>
      </dsp:nvSpPr>
      <dsp:spPr>
        <a:xfrm>
          <a:off x="6273146" y="4996828"/>
          <a:ext cx="518479" cy="691306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70A5FA-6D4D-4C64-A83C-BCBCBBB37D70}">
      <dsp:nvSpPr>
        <dsp:cNvPr id="0" name=""/>
        <dsp:cNvSpPr/>
      </dsp:nvSpPr>
      <dsp:spPr>
        <a:xfrm>
          <a:off x="7845869" y="3683345"/>
          <a:ext cx="1728266" cy="864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179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2D</a:t>
          </a:r>
        </a:p>
      </dsp:txBody>
      <dsp:txXfrm>
        <a:off x="7845869" y="3683345"/>
        <a:ext cx="1728266" cy="864133"/>
      </dsp:txXfrm>
    </dsp:sp>
    <dsp:sp modelId="{3CF990F6-3AB8-4369-85F4-F1384A7C4D9C}">
      <dsp:nvSpPr>
        <dsp:cNvPr id="0" name=""/>
        <dsp:cNvSpPr/>
      </dsp:nvSpPr>
      <dsp:spPr>
        <a:xfrm>
          <a:off x="7932282" y="3769758"/>
          <a:ext cx="518479" cy="691306"/>
        </a:xfrm>
        <a:prstGeom prst="rect">
          <a:avLst/>
        </a:prstGeom>
        <a:blipFill>
          <a:blip xmlns:r="http://schemas.openxmlformats.org/officeDocument/2006/relationships"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C0EB80-710E-43B8-B555-DFD2E6577530}">
      <dsp:nvSpPr>
        <dsp:cNvPr id="0" name=""/>
        <dsp:cNvSpPr/>
      </dsp:nvSpPr>
      <dsp:spPr>
        <a:xfrm>
          <a:off x="8277935" y="4910414"/>
          <a:ext cx="1728266" cy="864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179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Radial head</a:t>
          </a:r>
        </a:p>
      </dsp:txBody>
      <dsp:txXfrm>
        <a:off x="8277935" y="4910414"/>
        <a:ext cx="1728266" cy="864133"/>
      </dsp:txXfrm>
    </dsp:sp>
    <dsp:sp modelId="{069BD50A-6FEE-41FC-A372-A41B59F66F52}">
      <dsp:nvSpPr>
        <dsp:cNvPr id="0" name=""/>
        <dsp:cNvSpPr/>
      </dsp:nvSpPr>
      <dsp:spPr>
        <a:xfrm>
          <a:off x="8364349" y="4996828"/>
          <a:ext cx="518479" cy="691306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6DB98B-2366-4608-9F68-9AB9CD22BAFA}">
      <dsp:nvSpPr>
        <dsp:cNvPr id="0" name=""/>
        <dsp:cNvSpPr/>
      </dsp:nvSpPr>
      <dsp:spPr>
        <a:xfrm>
          <a:off x="6800268" y="1229207"/>
          <a:ext cx="1728266" cy="864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179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Lateral</a:t>
          </a:r>
        </a:p>
      </dsp:txBody>
      <dsp:txXfrm>
        <a:off x="6800268" y="1229207"/>
        <a:ext cx="1728266" cy="864133"/>
      </dsp:txXfrm>
    </dsp:sp>
    <dsp:sp modelId="{FDB4864E-884E-4285-8EE7-91F64BA8272F}">
      <dsp:nvSpPr>
        <dsp:cNvPr id="0" name=""/>
        <dsp:cNvSpPr/>
      </dsp:nvSpPr>
      <dsp:spPr>
        <a:xfrm>
          <a:off x="6886681" y="1315620"/>
          <a:ext cx="518479" cy="691306"/>
        </a:xfrm>
        <a:prstGeom prst="rect">
          <a:avLst/>
        </a:prstGeom>
        <a:blipFill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EF7850-AE3E-4B3D-B172-532C3D72F7D5}">
      <dsp:nvSpPr>
        <dsp:cNvPr id="0" name=""/>
        <dsp:cNvSpPr/>
      </dsp:nvSpPr>
      <dsp:spPr>
        <a:xfrm>
          <a:off x="8891470" y="1229207"/>
          <a:ext cx="1728266" cy="864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179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Radius and Ulna</a:t>
          </a:r>
        </a:p>
      </dsp:txBody>
      <dsp:txXfrm>
        <a:off x="8891470" y="1229207"/>
        <a:ext cx="1728266" cy="864133"/>
      </dsp:txXfrm>
    </dsp:sp>
    <dsp:sp modelId="{96A7202F-0535-429E-BAB4-656D436425B6}">
      <dsp:nvSpPr>
        <dsp:cNvPr id="0" name=""/>
        <dsp:cNvSpPr/>
      </dsp:nvSpPr>
      <dsp:spPr>
        <a:xfrm>
          <a:off x="8977883" y="1315620"/>
          <a:ext cx="518479" cy="691306"/>
        </a:xfrm>
        <a:prstGeom prst="rect">
          <a:avLst/>
        </a:prstGeom>
        <a:blipFill>
          <a:blip xmlns:r="http://schemas.openxmlformats.org/officeDocument/2006/relationships"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F723B8-0ED6-4407-897F-BCFB77449DEB}">
      <dsp:nvSpPr>
        <dsp:cNvPr id="0" name=""/>
        <dsp:cNvSpPr/>
      </dsp:nvSpPr>
      <dsp:spPr>
        <a:xfrm rot="10800000">
          <a:off x="1473120" y="149862"/>
          <a:ext cx="3899006" cy="196416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6140" tIns="110490" rIns="206248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Type 2A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300" kern="1200" dirty="0"/>
            <a:t>Distal olecranon and coronoid process</a:t>
          </a:r>
        </a:p>
      </dsp:txBody>
      <dsp:txXfrm rot="10800000">
        <a:off x="1964160" y="149862"/>
        <a:ext cx="3407966" cy="1964160"/>
      </dsp:txXfrm>
    </dsp:sp>
    <dsp:sp modelId="{43C16B87-F5D6-476A-A0C7-9B1272C80111}">
      <dsp:nvSpPr>
        <dsp:cNvPr id="0" name=""/>
        <dsp:cNvSpPr/>
      </dsp:nvSpPr>
      <dsp:spPr>
        <a:xfrm>
          <a:off x="491040" y="149862"/>
          <a:ext cx="1964160" cy="196416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3B1451-37B4-45BE-B3FE-7D64A6CBEC08}">
      <dsp:nvSpPr>
        <dsp:cNvPr id="0" name=""/>
        <dsp:cNvSpPr/>
      </dsp:nvSpPr>
      <dsp:spPr>
        <a:xfrm rot="10800000">
          <a:off x="1473120" y="2700339"/>
          <a:ext cx="3899006" cy="196416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6140" tIns="110490" rIns="206248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Type 2B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300" kern="1200" dirty="0"/>
            <a:t>Metaphyseal diaphyseal junction distal to coronoid</a:t>
          </a:r>
        </a:p>
      </dsp:txBody>
      <dsp:txXfrm rot="10800000">
        <a:off x="1964160" y="2700339"/>
        <a:ext cx="3407966" cy="1964160"/>
      </dsp:txXfrm>
    </dsp:sp>
    <dsp:sp modelId="{3D2A426A-4768-4742-9FF8-77619662A91D}">
      <dsp:nvSpPr>
        <dsp:cNvPr id="0" name=""/>
        <dsp:cNvSpPr/>
      </dsp:nvSpPr>
      <dsp:spPr>
        <a:xfrm>
          <a:off x="491040" y="2700339"/>
          <a:ext cx="1964160" cy="196416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3F1042-2C77-46CC-AFEF-F3194B6F0083}">
      <dsp:nvSpPr>
        <dsp:cNvPr id="0" name=""/>
        <dsp:cNvSpPr/>
      </dsp:nvSpPr>
      <dsp:spPr>
        <a:xfrm rot="10800000">
          <a:off x="1539513" y="1287"/>
          <a:ext cx="4166970" cy="19597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4197" tIns="118110" rIns="220472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Type 2C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Diaphyseal</a:t>
          </a:r>
        </a:p>
      </dsp:txBody>
      <dsp:txXfrm rot="10800000">
        <a:off x="2029451" y="1287"/>
        <a:ext cx="3677032" cy="1959753"/>
      </dsp:txXfrm>
    </dsp:sp>
    <dsp:sp modelId="{B9229253-C740-4114-9E93-5282184820D1}">
      <dsp:nvSpPr>
        <dsp:cNvPr id="0" name=""/>
        <dsp:cNvSpPr/>
      </dsp:nvSpPr>
      <dsp:spPr>
        <a:xfrm>
          <a:off x="559636" y="1287"/>
          <a:ext cx="1959753" cy="195975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E5EADA-8DDF-4658-81AE-4181A0C17049}">
      <dsp:nvSpPr>
        <dsp:cNvPr id="0" name=""/>
        <dsp:cNvSpPr/>
      </dsp:nvSpPr>
      <dsp:spPr>
        <a:xfrm rot="10800000">
          <a:off x="1539513" y="2546042"/>
          <a:ext cx="4166970" cy="19597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4197" tIns="118110" rIns="220472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Type 2D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Complex fracture from olecranon to diaphysis</a:t>
          </a:r>
        </a:p>
      </dsp:txBody>
      <dsp:txXfrm rot="10800000">
        <a:off x="2029451" y="2546042"/>
        <a:ext cx="3677032" cy="1959753"/>
      </dsp:txXfrm>
    </dsp:sp>
    <dsp:sp modelId="{30915951-7FA0-4B1B-9284-83C6A3D2DCAB}">
      <dsp:nvSpPr>
        <dsp:cNvPr id="0" name=""/>
        <dsp:cNvSpPr/>
      </dsp:nvSpPr>
      <dsp:spPr>
        <a:xfrm>
          <a:off x="559636" y="2546042"/>
          <a:ext cx="1959753" cy="195975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3DFAA1-0188-430F-9068-97A8A41033E1}">
      <dsp:nvSpPr>
        <dsp:cNvPr id="0" name=""/>
        <dsp:cNvSpPr/>
      </dsp:nvSpPr>
      <dsp:spPr>
        <a:xfrm>
          <a:off x="9109676" y="4352167"/>
          <a:ext cx="1333196" cy="4627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381"/>
              </a:lnTo>
              <a:lnTo>
                <a:pt x="1333196" y="231381"/>
              </a:lnTo>
              <a:lnTo>
                <a:pt x="1333196" y="4627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F1F00B-885C-4139-8568-4DB9D47E713C}">
      <dsp:nvSpPr>
        <dsp:cNvPr id="0" name=""/>
        <dsp:cNvSpPr/>
      </dsp:nvSpPr>
      <dsp:spPr>
        <a:xfrm>
          <a:off x="7776480" y="4352167"/>
          <a:ext cx="1333196" cy="462762"/>
        </a:xfrm>
        <a:custGeom>
          <a:avLst/>
          <a:gdLst/>
          <a:ahLst/>
          <a:cxnLst/>
          <a:rect l="0" t="0" r="0" b="0"/>
          <a:pathLst>
            <a:path>
              <a:moveTo>
                <a:pt x="1333196" y="0"/>
              </a:moveTo>
              <a:lnTo>
                <a:pt x="1333196" y="231381"/>
              </a:lnTo>
              <a:lnTo>
                <a:pt x="0" y="231381"/>
              </a:lnTo>
              <a:lnTo>
                <a:pt x="0" y="4627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20837A-2F79-4572-9C2C-23231BCCDC00}">
      <dsp:nvSpPr>
        <dsp:cNvPr id="0" name=""/>
        <dsp:cNvSpPr/>
      </dsp:nvSpPr>
      <dsp:spPr>
        <a:xfrm>
          <a:off x="5110087" y="2787589"/>
          <a:ext cx="3999589" cy="4627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381"/>
              </a:lnTo>
              <a:lnTo>
                <a:pt x="3999589" y="231381"/>
              </a:lnTo>
              <a:lnTo>
                <a:pt x="3999589" y="4627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124966-65D0-4E04-8078-068789489CD5}">
      <dsp:nvSpPr>
        <dsp:cNvPr id="0" name=""/>
        <dsp:cNvSpPr/>
      </dsp:nvSpPr>
      <dsp:spPr>
        <a:xfrm>
          <a:off x="5110087" y="2787589"/>
          <a:ext cx="1333196" cy="4627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381"/>
              </a:lnTo>
              <a:lnTo>
                <a:pt x="1333196" y="231381"/>
              </a:lnTo>
              <a:lnTo>
                <a:pt x="1333196" y="4627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7F19A6-D2CB-4E32-B4F2-EF3B542C31E8}">
      <dsp:nvSpPr>
        <dsp:cNvPr id="0" name=""/>
        <dsp:cNvSpPr/>
      </dsp:nvSpPr>
      <dsp:spPr>
        <a:xfrm>
          <a:off x="3776890" y="2787589"/>
          <a:ext cx="1333196" cy="462762"/>
        </a:xfrm>
        <a:custGeom>
          <a:avLst/>
          <a:gdLst/>
          <a:ahLst/>
          <a:cxnLst/>
          <a:rect l="0" t="0" r="0" b="0"/>
          <a:pathLst>
            <a:path>
              <a:moveTo>
                <a:pt x="1333196" y="0"/>
              </a:moveTo>
              <a:lnTo>
                <a:pt x="1333196" y="231381"/>
              </a:lnTo>
              <a:lnTo>
                <a:pt x="0" y="231381"/>
              </a:lnTo>
              <a:lnTo>
                <a:pt x="0" y="4627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1A7CE8-F288-417A-BA01-4189522905C5}">
      <dsp:nvSpPr>
        <dsp:cNvPr id="0" name=""/>
        <dsp:cNvSpPr/>
      </dsp:nvSpPr>
      <dsp:spPr>
        <a:xfrm>
          <a:off x="1110497" y="2787589"/>
          <a:ext cx="3999589" cy="462762"/>
        </a:xfrm>
        <a:custGeom>
          <a:avLst/>
          <a:gdLst/>
          <a:ahLst/>
          <a:cxnLst/>
          <a:rect l="0" t="0" r="0" b="0"/>
          <a:pathLst>
            <a:path>
              <a:moveTo>
                <a:pt x="3999589" y="0"/>
              </a:moveTo>
              <a:lnTo>
                <a:pt x="3999589" y="231381"/>
              </a:lnTo>
              <a:lnTo>
                <a:pt x="0" y="231381"/>
              </a:lnTo>
              <a:lnTo>
                <a:pt x="0" y="4627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FAFFED-412F-4E5A-AE9C-EFBB02D361FE}">
      <dsp:nvSpPr>
        <dsp:cNvPr id="0" name=""/>
        <dsp:cNvSpPr/>
      </dsp:nvSpPr>
      <dsp:spPr>
        <a:xfrm>
          <a:off x="3776890" y="1223012"/>
          <a:ext cx="1333196" cy="4627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381"/>
              </a:lnTo>
              <a:lnTo>
                <a:pt x="1333196" y="231381"/>
              </a:lnTo>
              <a:lnTo>
                <a:pt x="1333196" y="4627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8919C6-770B-4C4C-A2C6-8B688E2D7383}">
      <dsp:nvSpPr>
        <dsp:cNvPr id="0" name=""/>
        <dsp:cNvSpPr/>
      </dsp:nvSpPr>
      <dsp:spPr>
        <a:xfrm>
          <a:off x="2443694" y="1223012"/>
          <a:ext cx="1333196" cy="462762"/>
        </a:xfrm>
        <a:custGeom>
          <a:avLst/>
          <a:gdLst/>
          <a:ahLst/>
          <a:cxnLst/>
          <a:rect l="0" t="0" r="0" b="0"/>
          <a:pathLst>
            <a:path>
              <a:moveTo>
                <a:pt x="1333196" y="0"/>
              </a:moveTo>
              <a:lnTo>
                <a:pt x="1333196" y="231381"/>
              </a:lnTo>
              <a:lnTo>
                <a:pt x="0" y="231381"/>
              </a:lnTo>
              <a:lnTo>
                <a:pt x="0" y="4627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52CC56-6C65-4D16-9F21-47F6BCCE78E5}">
      <dsp:nvSpPr>
        <dsp:cNvPr id="0" name=""/>
        <dsp:cNvSpPr/>
      </dsp:nvSpPr>
      <dsp:spPr>
        <a:xfrm>
          <a:off x="2675075" y="121196"/>
          <a:ext cx="2203630" cy="11018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6262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Instability</a:t>
          </a:r>
        </a:p>
      </dsp:txBody>
      <dsp:txXfrm>
        <a:off x="2675075" y="121196"/>
        <a:ext cx="2203630" cy="1101815"/>
      </dsp:txXfrm>
    </dsp:sp>
    <dsp:sp modelId="{7ECD6DC5-D8E8-45AF-9DDA-18C9E462D011}">
      <dsp:nvSpPr>
        <dsp:cNvPr id="0" name=""/>
        <dsp:cNvSpPr/>
      </dsp:nvSpPr>
      <dsp:spPr>
        <a:xfrm>
          <a:off x="2785256" y="231378"/>
          <a:ext cx="661089" cy="881452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978E27-BB6C-4900-BDE8-692BCFCEAEB1}">
      <dsp:nvSpPr>
        <dsp:cNvPr id="0" name=""/>
        <dsp:cNvSpPr/>
      </dsp:nvSpPr>
      <dsp:spPr>
        <a:xfrm>
          <a:off x="1341878" y="1685774"/>
          <a:ext cx="2203630" cy="11018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6262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Simple</a:t>
          </a:r>
        </a:p>
      </dsp:txBody>
      <dsp:txXfrm>
        <a:off x="1341878" y="1685774"/>
        <a:ext cx="2203630" cy="1101815"/>
      </dsp:txXfrm>
    </dsp:sp>
    <dsp:sp modelId="{F00B3AFE-7805-4965-B515-F1C7DC9B71E5}">
      <dsp:nvSpPr>
        <dsp:cNvPr id="0" name=""/>
        <dsp:cNvSpPr/>
      </dsp:nvSpPr>
      <dsp:spPr>
        <a:xfrm>
          <a:off x="1452060" y="1795955"/>
          <a:ext cx="661089" cy="881452"/>
        </a:xfrm>
        <a:prstGeom prst="rect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4B4A7B-A35B-4659-BFB0-AD8EC4D6E10B}">
      <dsp:nvSpPr>
        <dsp:cNvPr id="0" name=""/>
        <dsp:cNvSpPr/>
      </dsp:nvSpPr>
      <dsp:spPr>
        <a:xfrm>
          <a:off x="4008271" y="1685774"/>
          <a:ext cx="2203630" cy="11018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6262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Complex</a:t>
          </a:r>
        </a:p>
      </dsp:txBody>
      <dsp:txXfrm>
        <a:off x="4008271" y="1685774"/>
        <a:ext cx="2203630" cy="1101815"/>
      </dsp:txXfrm>
    </dsp:sp>
    <dsp:sp modelId="{62991131-9A17-4F57-AFD7-4D811BB7D871}">
      <dsp:nvSpPr>
        <dsp:cNvPr id="0" name=""/>
        <dsp:cNvSpPr/>
      </dsp:nvSpPr>
      <dsp:spPr>
        <a:xfrm>
          <a:off x="4118453" y="1795955"/>
          <a:ext cx="661089" cy="881452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8BD0C-4C66-402D-962C-E05590AC4B5C}">
      <dsp:nvSpPr>
        <dsp:cNvPr id="0" name=""/>
        <dsp:cNvSpPr/>
      </dsp:nvSpPr>
      <dsp:spPr>
        <a:xfrm>
          <a:off x="8682" y="3250352"/>
          <a:ext cx="2203630" cy="11018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6262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Severe soft tissue</a:t>
          </a:r>
        </a:p>
      </dsp:txBody>
      <dsp:txXfrm>
        <a:off x="8682" y="3250352"/>
        <a:ext cx="2203630" cy="1101815"/>
      </dsp:txXfrm>
    </dsp:sp>
    <dsp:sp modelId="{1504D6DF-632D-4C83-8F41-E548D5EB673A}">
      <dsp:nvSpPr>
        <dsp:cNvPr id="0" name=""/>
        <dsp:cNvSpPr/>
      </dsp:nvSpPr>
      <dsp:spPr>
        <a:xfrm>
          <a:off x="118863" y="3360533"/>
          <a:ext cx="661089" cy="881452"/>
        </a:xfrm>
        <a:prstGeom prst="rect">
          <a:avLst/>
        </a:prstGeom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437FA5-A7DB-4D9B-B7A0-A10699DE1B5D}">
      <dsp:nvSpPr>
        <dsp:cNvPr id="0" name=""/>
        <dsp:cNvSpPr/>
      </dsp:nvSpPr>
      <dsp:spPr>
        <a:xfrm>
          <a:off x="2675075" y="3250352"/>
          <a:ext cx="2203630" cy="11018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6262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Terrible Triad</a:t>
          </a:r>
        </a:p>
      </dsp:txBody>
      <dsp:txXfrm>
        <a:off x="2675075" y="3250352"/>
        <a:ext cx="2203630" cy="1101815"/>
      </dsp:txXfrm>
    </dsp:sp>
    <dsp:sp modelId="{AD24AD52-8D71-425B-A447-00B21B3BABEA}">
      <dsp:nvSpPr>
        <dsp:cNvPr id="0" name=""/>
        <dsp:cNvSpPr/>
      </dsp:nvSpPr>
      <dsp:spPr>
        <a:xfrm>
          <a:off x="2785256" y="3360533"/>
          <a:ext cx="661089" cy="881452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7841D4-8BE7-4641-849F-79169B6B43AC}">
      <dsp:nvSpPr>
        <dsp:cNvPr id="0" name=""/>
        <dsp:cNvSpPr/>
      </dsp:nvSpPr>
      <dsp:spPr>
        <a:xfrm>
          <a:off x="5341468" y="3250352"/>
          <a:ext cx="2203630" cy="11018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6262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PMRI</a:t>
          </a:r>
        </a:p>
      </dsp:txBody>
      <dsp:txXfrm>
        <a:off x="5341468" y="3250352"/>
        <a:ext cx="2203630" cy="1101815"/>
      </dsp:txXfrm>
    </dsp:sp>
    <dsp:sp modelId="{1DD1DD67-C86F-4792-BCF5-54AE493A8DEB}">
      <dsp:nvSpPr>
        <dsp:cNvPr id="0" name=""/>
        <dsp:cNvSpPr/>
      </dsp:nvSpPr>
      <dsp:spPr>
        <a:xfrm>
          <a:off x="5451649" y="3360533"/>
          <a:ext cx="661089" cy="881452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64C947-F919-4CA3-A434-193E0099130F}">
      <dsp:nvSpPr>
        <dsp:cNvPr id="0" name=""/>
        <dsp:cNvSpPr/>
      </dsp:nvSpPr>
      <dsp:spPr>
        <a:xfrm>
          <a:off x="8007861" y="3250352"/>
          <a:ext cx="2203630" cy="11018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6262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Proximal ulna fracture dislocations</a:t>
          </a:r>
        </a:p>
      </dsp:txBody>
      <dsp:txXfrm>
        <a:off x="8007861" y="3250352"/>
        <a:ext cx="2203630" cy="1101815"/>
      </dsp:txXfrm>
    </dsp:sp>
    <dsp:sp modelId="{24F9EC0E-C746-4AF9-B5CF-3F8CAF8D57D2}">
      <dsp:nvSpPr>
        <dsp:cNvPr id="0" name=""/>
        <dsp:cNvSpPr/>
      </dsp:nvSpPr>
      <dsp:spPr>
        <a:xfrm>
          <a:off x="8118043" y="3360533"/>
          <a:ext cx="661089" cy="881452"/>
        </a:xfrm>
        <a:prstGeom prst="rect">
          <a:avLst/>
        </a:prstGeom>
        <a:blipFill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E1414E-A349-4D93-82D8-D87E10C937B3}">
      <dsp:nvSpPr>
        <dsp:cNvPr id="0" name=""/>
        <dsp:cNvSpPr/>
      </dsp:nvSpPr>
      <dsp:spPr>
        <a:xfrm>
          <a:off x="6674664" y="4814929"/>
          <a:ext cx="2203630" cy="11018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6262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Trans olecranon fracture dislocations</a:t>
          </a:r>
        </a:p>
      </dsp:txBody>
      <dsp:txXfrm>
        <a:off x="6674664" y="4814929"/>
        <a:ext cx="2203630" cy="1101815"/>
      </dsp:txXfrm>
    </dsp:sp>
    <dsp:sp modelId="{8BD1A30B-C6B5-49F9-AD88-55002CB81D1F}">
      <dsp:nvSpPr>
        <dsp:cNvPr id="0" name=""/>
        <dsp:cNvSpPr/>
      </dsp:nvSpPr>
      <dsp:spPr>
        <a:xfrm>
          <a:off x="6784846" y="4925111"/>
          <a:ext cx="661089" cy="881452"/>
        </a:xfrm>
        <a:prstGeom prst="rect">
          <a:avLst/>
        </a:prstGeom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F7729C-6B6E-4050-B167-08DB8E3AA023}">
      <dsp:nvSpPr>
        <dsp:cNvPr id="0" name=""/>
        <dsp:cNvSpPr/>
      </dsp:nvSpPr>
      <dsp:spPr>
        <a:xfrm>
          <a:off x="9341058" y="4814929"/>
          <a:ext cx="2203630" cy="11018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6262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Monteggia Variants</a:t>
          </a:r>
        </a:p>
      </dsp:txBody>
      <dsp:txXfrm>
        <a:off x="9341058" y="4814929"/>
        <a:ext cx="2203630" cy="1101815"/>
      </dsp:txXfrm>
    </dsp:sp>
    <dsp:sp modelId="{C367CBA0-17A5-4D64-99FC-87789C213F1C}">
      <dsp:nvSpPr>
        <dsp:cNvPr id="0" name=""/>
        <dsp:cNvSpPr/>
      </dsp:nvSpPr>
      <dsp:spPr>
        <a:xfrm>
          <a:off x="9451239" y="4925111"/>
          <a:ext cx="661089" cy="881452"/>
        </a:xfrm>
        <a:prstGeom prst="rect">
          <a:avLst/>
        </a:prstGeom>
        <a:blipFill>
          <a:blip xmlns:r="http://schemas.openxmlformats.org/officeDocument/2006/relationships"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ictureOrgChart+Icon">
  <dgm:title val="Picture Organization Chart"/>
  <dgm:desc val="Use to show hierarchical information or reporting relationships in an organization, with corresponding pictures. The assistant shape and the Org Chart hanging layouts are available with this layout."/>
  <dgm:catLst>
    <dgm:cat type="hierarchy" pri="1050"/>
    <dgm:cat type="officeonline" pri="1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Pict1" styleLbl="alignImgPlace1">
              <dgm:alg type="sp"/>
              <dgm:shape xmlns:r="http://schemas.openxmlformats.org/officeDocument/2006/relationships" type="rect" r:blip="" blipPhldr="1">
                <dgm:adjLst/>
              </dgm:shape>
              <dgm:presOf/>
              <dgm:constrLst/>
              <dgm:ruleLst/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3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ictureOrgChart+Icon">
  <dgm:title val="Picture Organization Chart"/>
  <dgm:desc val="Use to show hierarchical information or reporting relationships in an organization, with corresponding pictures. The assistant shape and the Org Chart hanging layouts are available with this layout."/>
  <dgm:catLst>
    <dgm:cat type="hierarchy" pri="1050"/>
    <dgm:cat type="officeonline" pri="1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Pict1" styleLbl="alignImgPlace1">
              <dgm:alg type="sp"/>
              <dgm:shape xmlns:r="http://schemas.openxmlformats.org/officeDocument/2006/relationships" type="rect" r:blip="" blipPhldr="1">
                <dgm:adjLst/>
              </dgm:shape>
              <dgm:presOf/>
              <dgm:constrLst/>
              <dgm:ruleLst/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3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77656-0B12-4DEA-96CF-82550DBD498E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16D991-40E1-4F75-A931-87F401740D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560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US" dirty="0"/>
              <a:t>Declaration options (choose 1, 2 or 3):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 have no financial relationships with commercial entities that produce healthcare related products.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commercial entities with which I have a financial relationship do not produce healthcare related products or services relevant to the content of my presentation.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 disclose the following financial relationships with commercial entities that produce healthcare related products or services:</a:t>
            </a:r>
          </a:p>
          <a:p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Consultant for: </a:t>
            </a:r>
          </a:p>
          <a:p>
            <a:pPr>
              <a:spcBef>
                <a:spcPts val="0"/>
              </a:spcBef>
            </a:pPr>
            <a:r>
              <a:rPr lang="en-US" dirty="0"/>
              <a:t>Advisory Board for:</a:t>
            </a:r>
          </a:p>
          <a:p>
            <a:pPr>
              <a:spcBef>
                <a:spcPts val="0"/>
              </a:spcBef>
            </a:pPr>
            <a:r>
              <a:rPr lang="en-US" dirty="0"/>
              <a:t>Board member of:</a:t>
            </a:r>
          </a:p>
          <a:p>
            <a:pPr>
              <a:spcBef>
                <a:spcPts val="0"/>
              </a:spcBef>
            </a:pPr>
            <a:r>
              <a:rPr lang="en-US" dirty="0"/>
              <a:t>Employee of:</a:t>
            </a:r>
          </a:p>
          <a:p>
            <a:pPr>
              <a:spcBef>
                <a:spcPts val="0"/>
              </a:spcBef>
            </a:pPr>
            <a:r>
              <a:rPr lang="en-US" dirty="0"/>
              <a:t>Grant/Research support from:</a:t>
            </a:r>
          </a:p>
          <a:p>
            <a:pPr>
              <a:spcBef>
                <a:spcPts val="0"/>
              </a:spcBef>
            </a:pPr>
            <a:r>
              <a:rPr lang="en-US" dirty="0"/>
              <a:t>Honoraria from:</a:t>
            </a:r>
          </a:p>
          <a:p>
            <a:pPr>
              <a:spcBef>
                <a:spcPts val="0"/>
              </a:spcBef>
            </a:pPr>
            <a:r>
              <a:rPr lang="en-US" dirty="0"/>
              <a:t>Stockholder in:</a:t>
            </a:r>
          </a:p>
          <a:p>
            <a:pPr>
              <a:spcBef>
                <a:spcPts val="0"/>
              </a:spcBef>
            </a:pPr>
            <a:r>
              <a:rPr lang="en-US" dirty="0"/>
              <a:t>Speaker/teacher for:</a:t>
            </a:r>
          </a:p>
          <a:p>
            <a:pPr>
              <a:spcBef>
                <a:spcPts val="0"/>
              </a:spcBef>
            </a:pPr>
            <a:r>
              <a:rPr lang="en-US" dirty="0"/>
              <a:t>Royalties from:</a:t>
            </a:r>
          </a:p>
          <a:p>
            <a:pPr>
              <a:spcBef>
                <a:spcPts val="0"/>
              </a:spcBef>
            </a:pPr>
            <a:r>
              <a:rPr lang="en-US" dirty="0"/>
              <a:t>Intellectual property rights for: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6D991-40E1-4F75-A931-87F401740DF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578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Learning objectives should be: </a:t>
            </a:r>
            <a:r>
              <a:rPr lang="en-US" b="1" dirty="0"/>
              <a:t>S</a:t>
            </a:r>
            <a:r>
              <a:rPr lang="en-US" dirty="0"/>
              <a:t>pecific, </a:t>
            </a:r>
            <a:r>
              <a:rPr lang="en-US" b="1" dirty="0"/>
              <a:t>M</a:t>
            </a:r>
            <a:r>
              <a:rPr lang="en-US" dirty="0"/>
              <a:t>easurable, </a:t>
            </a:r>
            <a:r>
              <a:rPr lang="en-US" b="1" dirty="0"/>
              <a:t>A</a:t>
            </a:r>
            <a:r>
              <a:rPr lang="en-US" dirty="0"/>
              <a:t>chievable, </a:t>
            </a:r>
            <a:r>
              <a:rPr lang="en-US" b="1" dirty="0"/>
              <a:t>R</a:t>
            </a:r>
            <a:r>
              <a:rPr lang="en-US" dirty="0"/>
              <a:t>elevant, </a:t>
            </a:r>
            <a:r>
              <a:rPr lang="en-US" b="1" dirty="0"/>
              <a:t>T</a:t>
            </a:r>
            <a:r>
              <a:rPr lang="en-US" dirty="0"/>
              <a:t>ime-bound (SMART)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NOT use the verbs: understand and know (they are not measurable)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 the sentence: After this learning experience, learner will be able to: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 these verbs for KNOWLEDGE (mostly for lectures): define, describe, identify, list, outline, recall, reproduce, show,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 these verbs for SKILLS (mostly for </a:t>
            </a:r>
            <a:r>
              <a:rPr lang="en-US" dirty="0" err="1"/>
              <a:t>practicals</a:t>
            </a:r>
            <a:r>
              <a:rPr lang="en-US" dirty="0"/>
              <a:t>): apply, operate, measure, assemble, construct, design, demonstrate, examine, execute, fix,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 these verbs for ATTITUDE (mostly for small groups and </a:t>
            </a:r>
            <a:r>
              <a:rPr lang="en-US" dirty="0" err="1"/>
              <a:t>practicals</a:t>
            </a:r>
            <a:r>
              <a:rPr lang="en-US" dirty="0"/>
              <a:t>): accept, appreciate, embrace, relate, resolve, value,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Example lecture: Preoperative planning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Highlight the importance of preoperative planning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Describe various techniques for preoperative planning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Formulate and draw an operative plan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Describe a surgical tactic step by step p (</a:t>
            </a:r>
            <a:r>
              <a:rPr lang="en-US" sz="1200" dirty="0" err="1"/>
              <a:t>eg</a:t>
            </a:r>
            <a:r>
              <a:rPr lang="en-US" sz="1200" dirty="0"/>
              <a:t>, positioning, choice of surgical approach, instruments, reduction technique, implants)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Incorporate patient safety protocols (mark site, time-out check list) in the preoperative plan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6D991-40E1-4F75-A931-87F401740DF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419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6D991-40E1-4F75-A931-87F401740DF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693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take-home messages should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Match with your learning objectives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Summarize three to maximum five important points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 your last slide (this is what your learners will remember and that will stay until the next speaker is up)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Your take-home message can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 a powerful graphic or picture that is related to the topic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 be something that has nothing to do with the topic (</a:t>
            </a:r>
            <a:r>
              <a:rPr lang="en-US" dirty="0" err="1"/>
              <a:t>eg</a:t>
            </a:r>
            <a:r>
              <a:rPr lang="en-US" dirty="0"/>
              <a:t>, a picture of your hospital or family or a “thank you” slide)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Example: Preoperative planning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+mn-ea"/>
                <a:cs typeface="Arial" pitchFamily="34" charset="0"/>
              </a:rPr>
              <a:t>Formulate a preoperative plan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+mn-ea"/>
                <a:cs typeface="Arial" pitchFamily="34" charset="0"/>
              </a:rPr>
              <a:t>Identify and assess benefits of preoperative planning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+mn-ea"/>
                <a:cs typeface="Arial" pitchFamily="34" charset="0"/>
              </a:rPr>
              <a:t>Develop a surgical tactic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+mn-ea"/>
                <a:cs typeface="Arial" pitchFamily="34" charset="0"/>
              </a:rPr>
              <a:t>Describe steps involved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6D991-40E1-4F75-A931-87F401740DF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558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O Trauma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62554A-C59C-48FF-9E2C-4CBC612DA4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638D35A-86D7-4823-BC28-0DD441E0B2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985" y="2214564"/>
            <a:ext cx="6756928" cy="2428875"/>
          </a:xfrm>
        </p:spPr>
        <p:txBody>
          <a:bodyPr/>
          <a:lstStyle>
            <a:lvl1pPr>
              <a:lnSpc>
                <a:spcPts val="3400"/>
              </a:lnSpc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Presentation title (bold, 32pt)</a:t>
            </a:r>
            <a:br>
              <a:rPr lang="en-GB" dirty="0"/>
            </a:br>
            <a:r>
              <a:rPr lang="en-GB" b="0" dirty="0"/>
              <a:t>Presentation subtitle (</a:t>
            </a:r>
            <a:r>
              <a:rPr lang="en-GB" b="0" dirty="0" err="1"/>
              <a:t>unbold</a:t>
            </a:r>
            <a:r>
              <a:rPr lang="en-GB" b="0" dirty="0"/>
              <a:t>, 32pt)</a:t>
            </a:r>
            <a:br>
              <a:rPr lang="en-GB" dirty="0"/>
            </a:br>
            <a:endParaRPr lang="en-GB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868CB66-B06D-41EC-9445-10E3496740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3" y="260350"/>
            <a:ext cx="913384" cy="574548"/>
          </a:xfrm>
          <a:prstGeom prst="rect">
            <a:avLst/>
          </a:prstGeom>
        </p:spPr>
      </p:pic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A87E86E7-60CA-4408-9B47-113E304B6D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5856290"/>
            <a:ext cx="3348037" cy="246062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Presenter’s name</a:t>
            </a:r>
            <a:endParaRPr lang="en-GB" dirty="0"/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E3A9DF70-683A-473B-AF67-D1D416EDC8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6102352"/>
            <a:ext cx="3348037" cy="206376"/>
          </a:xfrm>
        </p:spPr>
        <p:txBody>
          <a:bodyPr anchor="b" anchorCtr="0"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Presenter’s title 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DE9BD81A-2F12-4F62-839E-23264C1E86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9876" y="5861053"/>
            <a:ext cx="3348037" cy="246062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Educational event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B84A87D1-3260-4695-8BD1-8C37173D8A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75" y="6107115"/>
            <a:ext cx="3348037" cy="206376"/>
          </a:xfrm>
        </p:spPr>
        <p:txBody>
          <a:bodyPr anchor="b" anchorCtr="0"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City, month year</a:t>
            </a:r>
          </a:p>
        </p:txBody>
      </p:sp>
    </p:spTree>
    <p:extLst>
      <p:ext uri="{BB962C8B-B14F-4D97-AF65-F5344CB8AC3E}">
        <p14:creationId xmlns:p14="http://schemas.microsoft.com/office/powerpoint/2010/main" val="16470337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6726" y="1727201"/>
            <a:ext cx="4704290" cy="4127399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4" y="1727199"/>
            <a:ext cx="5376333" cy="3400426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6DFA43D-7EFC-4422-899F-A44536AFB7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95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s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4" y="4884737"/>
            <a:ext cx="4704289" cy="969861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5" y="1727199"/>
            <a:ext cx="4704290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37D0A741-A793-4B42-8225-37550EA0E43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44684" y="4884737"/>
            <a:ext cx="4704289" cy="969861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333807CB-4C73-4E3B-A1D1-85D927EA65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44685" y="1727199"/>
            <a:ext cx="4704290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351F687-0163-4967-B0F7-21FAF91DDD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30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ll images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5" y="3430690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5" y="1727199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CD2B63B-68A3-4168-A206-A98C3BECD5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56B16748-B25A-46BF-B96B-CEC2914CE52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06247" y="3433967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D1B91ADF-4A75-491E-BDF4-A068AC12192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06247" y="1730476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06A15978-667A-44FC-B0D9-CF28A2D5663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43097" y="3435454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5441D032-A3C9-4856-B748-678D2EB5706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43097" y="1731963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AF505952-06D7-417C-BB3A-93B6A7C4FF0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879947" y="3430689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1" name="Bildplatzhalter 7">
            <a:extLst>
              <a:ext uri="{FF2B5EF4-FFF2-40B4-BE49-F238E27FC236}">
                <a16:creationId xmlns:a16="http://schemas.microsoft.com/office/drawing/2014/main" id="{28C00620-91DA-4CD6-8288-576F86F2A7A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79947" y="1727198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959079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077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E7836-AA7F-4906-B88A-FE61ABDE6EE6}" type="datetimeFigureOut">
              <a:rPr lang="en-US"/>
              <a:pPr>
                <a:defRPr/>
              </a:pPr>
              <a:t>11/27/2020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28BA9B-ED62-449A-8001-AF514250213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76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789453-6E32-4471-A1FE-9188FB31D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41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E789453-6E32-4471-A1FE-9188FB31D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84709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3AA550F1-016B-4E17-9713-DD799FD19E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03913" y="6376241"/>
            <a:ext cx="3968751" cy="365127"/>
          </a:xfrm>
        </p:spPr>
        <p:txBody>
          <a:bodyPr>
            <a:noAutofit/>
          </a:bodyPr>
          <a:lstStyle>
            <a:lvl1pPr marL="0" indent="0">
              <a:buNone/>
              <a:defRPr sz="1867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Reference</a:t>
            </a:r>
          </a:p>
        </p:txBody>
      </p:sp>
    </p:spTree>
    <p:extLst>
      <p:ext uri="{BB962C8B-B14F-4D97-AF65-F5344CB8AC3E}">
        <p14:creationId xmlns:p14="http://schemas.microsoft.com/office/powerpoint/2010/main" val="442589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DB9D7-2559-468D-A3AB-FDCFA00B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/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8817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5" y="1727201"/>
            <a:ext cx="8809566" cy="4127399"/>
          </a:xfrm>
        </p:spPr>
        <p:txBody>
          <a:bodyPr/>
          <a:lstStyle>
            <a:lvl1pPr>
              <a:spcBef>
                <a:spcPts val="1200"/>
              </a:spcBef>
              <a:defRPr sz="2400"/>
            </a:lvl1pPr>
            <a:lvl2pPr>
              <a:spcBef>
                <a:spcPts val="1200"/>
              </a:spcBef>
              <a:defRPr sz="2400"/>
            </a:lvl2pPr>
            <a:lvl3pPr>
              <a:spcBef>
                <a:spcPts val="1200"/>
              </a:spcBef>
              <a:defRPr sz="2400"/>
            </a:lvl3pPr>
            <a:lvl4pPr>
              <a:spcBef>
                <a:spcPts val="1200"/>
              </a:spcBef>
              <a:defRPr sz="2400"/>
            </a:lvl4pPr>
            <a:lvl5pPr>
              <a:spcBef>
                <a:spcPts val="1200"/>
              </a:spcBef>
              <a:defRPr sz="24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575ACED-1ED6-F74A-BD98-0A0812E6F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baseline="0"/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4232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/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84" y="1727201"/>
            <a:ext cx="5376333" cy="4127399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97D9C311-8B53-41FB-9670-E91C65FBD1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44686" y="1727200"/>
            <a:ext cx="5376333" cy="4127399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087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4" y="757238"/>
            <a:ext cx="10850033" cy="534352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570491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/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6725" y="1733549"/>
            <a:ext cx="4032250" cy="4127399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4" y="1727199"/>
            <a:ext cx="5376333" cy="3400426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936823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/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4" y="4884737"/>
            <a:ext cx="4704289" cy="969861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5" y="1727199"/>
            <a:ext cx="4704290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37D0A741-A793-4B42-8225-37550EA0E43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44685" y="4884737"/>
            <a:ext cx="4704288" cy="969861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333807CB-4C73-4E3B-A1D1-85D927EA65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44685" y="1727199"/>
            <a:ext cx="4704290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386065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/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5" y="3430690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600"/>
              </a:spcBef>
              <a:defRPr sz="2000"/>
            </a:lvl3pPr>
            <a:lvl4pPr>
              <a:spcBef>
                <a:spcPts val="600"/>
              </a:spcBef>
              <a:defRPr sz="2000"/>
            </a:lvl4pPr>
            <a:lvl5pPr>
              <a:spcBef>
                <a:spcPts val="600"/>
              </a:spcBef>
              <a:defRPr sz="20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5" y="1727199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BC7BB4E-BF1F-4D9E-97F1-898AFD41A41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06247" y="3433967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600"/>
              </a:spcBef>
              <a:defRPr sz="2000"/>
            </a:lvl3pPr>
            <a:lvl4pPr>
              <a:spcBef>
                <a:spcPts val="600"/>
              </a:spcBef>
              <a:defRPr sz="2000"/>
            </a:lvl4pPr>
            <a:lvl5pPr>
              <a:spcBef>
                <a:spcPts val="600"/>
              </a:spcBef>
              <a:defRPr sz="20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E2CCE0D8-AC8D-4905-A013-7F31E747D1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06247" y="1730476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8186687C-479E-4FF8-8933-75FC36163FD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32513" y="3430689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600"/>
              </a:spcBef>
              <a:defRPr sz="2000"/>
            </a:lvl3pPr>
            <a:lvl4pPr>
              <a:spcBef>
                <a:spcPts val="600"/>
              </a:spcBef>
              <a:defRPr sz="2000"/>
            </a:lvl4pPr>
            <a:lvl5pPr>
              <a:spcBef>
                <a:spcPts val="600"/>
              </a:spcBef>
              <a:defRPr sz="20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A257245C-F172-4383-8396-BCF83CC109F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32513" y="1727198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861E2ECD-CB24-4B91-8A9B-259A67613C3F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879418" y="3433967"/>
            <a:ext cx="1969028" cy="2425599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600"/>
              </a:spcBef>
              <a:defRPr sz="2000"/>
            </a:lvl3pPr>
            <a:lvl4pPr>
              <a:spcBef>
                <a:spcPts val="600"/>
              </a:spcBef>
              <a:defRPr sz="2000"/>
            </a:lvl4pPr>
            <a:lvl5pPr>
              <a:spcBef>
                <a:spcPts val="600"/>
              </a:spcBef>
              <a:defRPr sz="20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2803E856-D15C-4C2A-99FD-4D63E5C34E3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79418" y="1730476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624330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imag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4" y="757238"/>
            <a:ext cx="10850033" cy="5343523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6DFA43D-7EFC-4422-899F-A44536AFB7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78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BB907FC-8EEA-4706-98EB-1F20D0D83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 err="1"/>
              <a:t>Mastertitelformat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CB51EB-182E-4020-8D86-3EF8848E6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0984" y="1727201"/>
            <a:ext cx="10850032" cy="41273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3631EF1-8F73-4506-8C05-6646BB062A9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5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4" r:id="rId2"/>
    <p:sldLayoutId id="2147483650" r:id="rId3"/>
    <p:sldLayoutId id="2147483692" r:id="rId4"/>
    <p:sldLayoutId id="2147483695" r:id="rId5"/>
    <p:sldLayoutId id="2147483680" r:id="rId6"/>
    <p:sldLayoutId id="2147483681" r:id="rId7"/>
    <p:sldLayoutId id="2147483682" r:id="rId8"/>
    <p:sldLayoutId id="2147483696" r:id="rId9"/>
    <p:sldLayoutId id="2147483683" r:id="rId10"/>
    <p:sldLayoutId id="2147483684" r:id="rId11"/>
    <p:sldLayoutId id="2147483685" r:id="rId12"/>
    <p:sldLayoutId id="2147483655" r:id="rId13"/>
    <p:sldLayoutId id="2147483697" r:id="rId14"/>
    <p:sldLayoutId id="2147483698" r:id="rId15"/>
    <p:sldLayoutId id="2147483699" r:id="rId16"/>
  </p:sldLayoutIdLst>
  <p:hf hdr="0" dt="0"/>
  <p:txStyles>
    <p:titleStyle>
      <a:lvl1pPr algn="l" defTabSz="914400" rtl="0" eaLnBrk="1" latinLnBrk="0" hangingPunct="1">
        <a:lnSpc>
          <a:spcPts val="22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26000" indent="-34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00" indent="-34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710000" indent="-34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pos="7265" userDrawn="1">
          <p15:clr>
            <a:srgbClr val="F26B43"/>
          </p15:clr>
        </p15:guide>
        <p15:guide id="3" orient="horz" pos="164" userDrawn="1">
          <p15:clr>
            <a:srgbClr val="F26B43"/>
          </p15:clr>
        </p15:guide>
        <p15:guide id="4" orient="horz" pos="326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4156" userDrawn="1">
          <p15:clr>
            <a:srgbClr val="F26B43"/>
          </p15:clr>
        </p15:guide>
        <p15:guide id="7" pos="801" userDrawn="1">
          <p15:clr>
            <a:srgbClr val="F26B43"/>
          </p15:clr>
        </p15:guide>
        <p15:guide id="8" pos="846" userDrawn="1">
          <p15:clr>
            <a:srgbClr val="F26B43"/>
          </p15:clr>
        </p15:guide>
        <p15:guide id="9" pos="2094" userDrawn="1">
          <p15:clr>
            <a:srgbClr val="F26B43"/>
          </p15:clr>
        </p15:guide>
        <p15:guide id="10" pos="2139" userDrawn="1">
          <p15:clr>
            <a:srgbClr val="F26B43"/>
          </p15:clr>
        </p15:guide>
        <p15:guide id="11" pos="2525" userDrawn="1">
          <p15:clr>
            <a:srgbClr val="F26B43"/>
          </p15:clr>
        </p15:guide>
        <p15:guide id="12" pos="2570" userDrawn="1">
          <p15:clr>
            <a:srgbClr val="F26B43"/>
          </p15:clr>
        </p15:guide>
        <p15:guide id="13" pos="2955" userDrawn="1">
          <p15:clr>
            <a:srgbClr val="F26B43"/>
          </p15:clr>
        </p15:guide>
        <p15:guide id="14" pos="3001" userDrawn="1">
          <p15:clr>
            <a:srgbClr val="F26B43"/>
          </p15:clr>
        </p15:guide>
        <p15:guide id="15" pos="3386" userDrawn="1">
          <p15:clr>
            <a:srgbClr val="F26B43"/>
          </p15:clr>
        </p15:guide>
        <p15:guide id="16" pos="3432" userDrawn="1">
          <p15:clr>
            <a:srgbClr val="F26B43"/>
          </p15:clr>
        </p15:guide>
        <p15:guide id="17" pos="3817" userDrawn="1">
          <p15:clr>
            <a:srgbClr val="F26B43"/>
          </p15:clr>
        </p15:guide>
        <p15:guide id="18" pos="3863" userDrawn="1">
          <p15:clr>
            <a:srgbClr val="F26B43"/>
          </p15:clr>
        </p15:guide>
        <p15:guide id="19" pos="4248" userDrawn="1">
          <p15:clr>
            <a:srgbClr val="F26B43"/>
          </p15:clr>
        </p15:guide>
        <p15:guide id="20" pos="4294" userDrawn="1">
          <p15:clr>
            <a:srgbClr val="F26B43"/>
          </p15:clr>
        </p15:guide>
        <p15:guide id="21" pos="4679" userDrawn="1">
          <p15:clr>
            <a:srgbClr val="F26B43"/>
          </p15:clr>
        </p15:guide>
        <p15:guide id="22" pos="4725" userDrawn="1">
          <p15:clr>
            <a:srgbClr val="F26B43"/>
          </p15:clr>
        </p15:guide>
        <p15:guide id="23" pos="5110" userDrawn="1">
          <p15:clr>
            <a:srgbClr val="F26B43"/>
          </p15:clr>
        </p15:guide>
        <p15:guide id="24" pos="5155" userDrawn="1">
          <p15:clr>
            <a:srgbClr val="F26B43"/>
          </p15:clr>
        </p15:guide>
        <p15:guide id="25" pos="6403" userDrawn="1">
          <p15:clr>
            <a:srgbClr val="F26B43"/>
          </p15:clr>
        </p15:guide>
        <p15:guide id="26" pos="6017" userDrawn="1">
          <p15:clr>
            <a:srgbClr val="F26B43"/>
          </p15:clr>
        </p15:guide>
        <p15:guide id="27" pos="6834" userDrawn="1">
          <p15:clr>
            <a:srgbClr val="F26B43"/>
          </p15:clr>
        </p15:guide>
        <p15:guide id="28" pos="6879" userDrawn="1">
          <p15:clr>
            <a:srgbClr val="F26B43"/>
          </p15:clr>
        </p15:guide>
        <p15:guide id="29" orient="horz" pos="477" userDrawn="1">
          <p15:clr>
            <a:srgbClr val="F26B43"/>
          </p15:clr>
        </p15:guide>
        <p15:guide id="30" orient="horz" pos="630" userDrawn="1">
          <p15:clr>
            <a:srgbClr val="F26B43"/>
          </p15:clr>
        </p15:guide>
        <p15:guide id="31" orient="horz" pos="783" userDrawn="1">
          <p15:clr>
            <a:srgbClr val="F26B43"/>
          </p15:clr>
        </p15:guide>
        <p15:guide id="32" orient="horz" pos="935" userDrawn="1">
          <p15:clr>
            <a:srgbClr val="F26B43"/>
          </p15:clr>
        </p15:guide>
        <p15:guide id="33" orient="horz" pos="1241" userDrawn="1">
          <p15:clr>
            <a:srgbClr val="F26B43"/>
          </p15:clr>
        </p15:guide>
        <p15:guide id="34" orient="horz" pos="1395" userDrawn="1">
          <p15:clr>
            <a:srgbClr val="F26B43"/>
          </p15:clr>
        </p15:guide>
        <p15:guide id="35" orient="horz" pos="1548" userDrawn="1">
          <p15:clr>
            <a:srgbClr val="F26B43"/>
          </p15:clr>
        </p15:guide>
        <p15:guide id="36" orient="horz" pos="1701" userDrawn="1">
          <p15:clr>
            <a:srgbClr val="F26B43"/>
          </p15:clr>
        </p15:guide>
        <p15:guide id="37" orient="horz" pos="1854" userDrawn="1">
          <p15:clr>
            <a:srgbClr val="F26B43"/>
          </p15:clr>
        </p15:guide>
        <p15:guide id="38" orient="horz" pos="2007" userDrawn="1">
          <p15:clr>
            <a:srgbClr val="F26B43"/>
          </p15:clr>
        </p15:guide>
        <p15:guide id="39" orient="horz" pos="2160" userDrawn="1">
          <p15:clr>
            <a:srgbClr val="F26B43"/>
          </p15:clr>
        </p15:guide>
        <p15:guide id="40" orient="horz" pos="2312" userDrawn="1">
          <p15:clr>
            <a:srgbClr val="F26B43"/>
          </p15:clr>
        </p15:guide>
        <p15:guide id="41" orient="horz" pos="2465" userDrawn="1">
          <p15:clr>
            <a:srgbClr val="F26B43"/>
          </p15:clr>
        </p15:guide>
        <p15:guide id="42" orient="horz" pos="2618" userDrawn="1">
          <p15:clr>
            <a:srgbClr val="F26B43"/>
          </p15:clr>
        </p15:guide>
        <p15:guide id="43" orient="horz" pos="2771" userDrawn="1">
          <p15:clr>
            <a:srgbClr val="F26B43"/>
          </p15:clr>
        </p15:guide>
        <p15:guide id="44" orient="horz" pos="2925" userDrawn="1">
          <p15:clr>
            <a:srgbClr val="F26B43"/>
          </p15:clr>
        </p15:guide>
        <p15:guide id="45" orient="horz" pos="3077" userDrawn="1">
          <p15:clr>
            <a:srgbClr val="F26B43"/>
          </p15:clr>
        </p15:guide>
        <p15:guide id="46" orient="horz" pos="3230" userDrawn="1">
          <p15:clr>
            <a:srgbClr val="F26B43"/>
          </p15:clr>
        </p15:guide>
        <p15:guide id="47" orient="horz" pos="3383" userDrawn="1">
          <p15:clr>
            <a:srgbClr val="F26B43"/>
          </p15:clr>
        </p15:guide>
        <p15:guide id="48" orient="horz" pos="3536" userDrawn="1">
          <p15:clr>
            <a:srgbClr val="F26B43"/>
          </p15:clr>
        </p15:guide>
        <p15:guide id="49" orient="horz" pos="3689" userDrawn="1">
          <p15:clr>
            <a:srgbClr val="F26B43"/>
          </p15:clr>
        </p15:guide>
        <p15:guide id="50" orient="horz" pos="1088" userDrawn="1">
          <p15:clr>
            <a:srgbClr val="F26B43"/>
          </p15:clr>
        </p15:guide>
        <p15:guide id="51" pos="1708" userDrawn="1">
          <p15:clr>
            <a:srgbClr val="F26B43"/>
          </p15:clr>
        </p15:guide>
        <p15:guide id="52" pos="1663" userDrawn="1">
          <p15:clr>
            <a:srgbClr val="F26B43"/>
          </p15:clr>
        </p15:guide>
        <p15:guide id="53" pos="1277" userDrawn="1">
          <p15:clr>
            <a:srgbClr val="F26B43"/>
          </p15:clr>
        </p15:guide>
        <p15:guide id="54" pos="1232" userDrawn="1">
          <p15:clr>
            <a:srgbClr val="F26B43"/>
          </p15:clr>
        </p15:guide>
        <p15:guide id="55" pos="5541" userDrawn="1">
          <p15:clr>
            <a:srgbClr val="F26B43"/>
          </p15:clr>
        </p15:guide>
        <p15:guide id="56" pos="5586" userDrawn="1">
          <p15:clr>
            <a:srgbClr val="F26B43"/>
          </p15:clr>
        </p15:guide>
        <p15:guide id="57" pos="5972" userDrawn="1">
          <p15:clr>
            <a:srgbClr val="F26B43"/>
          </p15:clr>
        </p15:guide>
        <p15:guide id="58" pos="64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tmp"/><Relationship Id="rId7" Type="http://schemas.openxmlformats.org/officeDocument/2006/relationships/image" Target="../media/image60.tmp"/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tmp"/><Relationship Id="rId5" Type="http://schemas.openxmlformats.org/officeDocument/2006/relationships/image" Target="../media/image58.tmp"/><Relationship Id="rId4" Type="http://schemas.openxmlformats.org/officeDocument/2006/relationships/image" Target="../media/image57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mp"/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8.tmp"/><Relationship Id="rId5" Type="http://schemas.openxmlformats.org/officeDocument/2006/relationships/image" Target="../media/image67.tmp"/><Relationship Id="rId4" Type="http://schemas.openxmlformats.org/officeDocument/2006/relationships/image" Target="../media/image66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tmp"/><Relationship Id="rId7" Type="http://schemas.openxmlformats.org/officeDocument/2006/relationships/image" Target="../media/image78.png"/><Relationship Id="rId2" Type="http://schemas.openxmlformats.org/officeDocument/2006/relationships/image" Target="../media/image73.tmp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7.tmp"/><Relationship Id="rId5" Type="http://schemas.openxmlformats.org/officeDocument/2006/relationships/image" Target="../media/image76.tmp"/><Relationship Id="rId4" Type="http://schemas.openxmlformats.org/officeDocument/2006/relationships/image" Target="../media/image75.tmp"/><Relationship Id="rId9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m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5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26" Type="http://schemas.openxmlformats.org/officeDocument/2006/relationships/image" Target="../media/image113.png"/><Relationship Id="rId39" Type="http://schemas.openxmlformats.org/officeDocument/2006/relationships/image" Target="../media/image126.png"/><Relationship Id="rId21" Type="http://schemas.openxmlformats.org/officeDocument/2006/relationships/image" Target="../media/image108.png"/><Relationship Id="rId34" Type="http://schemas.openxmlformats.org/officeDocument/2006/relationships/image" Target="../media/image121.png"/><Relationship Id="rId42" Type="http://schemas.openxmlformats.org/officeDocument/2006/relationships/image" Target="../media/image129.png"/><Relationship Id="rId47" Type="http://schemas.openxmlformats.org/officeDocument/2006/relationships/image" Target="../media/image134.png"/><Relationship Id="rId50" Type="http://schemas.openxmlformats.org/officeDocument/2006/relationships/image" Target="../media/image137.png"/><Relationship Id="rId55" Type="http://schemas.openxmlformats.org/officeDocument/2006/relationships/image" Target="../media/image142.png"/><Relationship Id="rId63" Type="http://schemas.openxmlformats.org/officeDocument/2006/relationships/image" Target="../media/image15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6" Type="http://schemas.openxmlformats.org/officeDocument/2006/relationships/image" Target="../media/image103.png"/><Relationship Id="rId29" Type="http://schemas.openxmlformats.org/officeDocument/2006/relationships/image" Target="../media/image11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24" Type="http://schemas.openxmlformats.org/officeDocument/2006/relationships/image" Target="../media/image111.png"/><Relationship Id="rId32" Type="http://schemas.openxmlformats.org/officeDocument/2006/relationships/image" Target="../media/image119.png"/><Relationship Id="rId37" Type="http://schemas.openxmlformats.org/officeDocument/2006/relationships/image" Target="../media/image124.png"/><Relationship Id="rId40" Type="http://schemas.openxmlformats.org/officeDocument/2006/relationships/image" Target="../media/image127.png"/><Relationship Id="rId45" Type="http://schemas.openxmlformats.org/officeDocument/2006/relationships/image" Target="../media/image132.png"/><Relationship Id="rId53" Type="http://schemas.openxmlformats.org/officeDocument/2006/relationships/image" Target="../media/image140.png"/><Relationship Id="rId58" Type="http://schemas.openxmlformats.org/officeDocument/2006/relationships/image" Target="../media/image145.png"/><Relationship Id="rId66" Type="http://schemas.openxmlformats.org/officeDocument/2006/relationships/image" Target="../media/image153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23" Type="http://schemas.openxmlformats.org/officeDocument/2006/relationships/image" Target="../media/image110.png"/><Relationship Id="rId28" Type="http://schemas.openxmlformats.org/officeDocument/2006/relationships/image" Target="../media/image115.png"/><Relationship Id="rId36" Type="http://schemas.openxmlformats.org/officeDocument/2006/relationships/image" Target="../media/image123.png"/><Relationship Id="rId49" Type="http://schemas.openxmlformats.org/officeDocument/2006/relationships/image" Target="../media/image136.png"/><Relationship Id="rId57" Type="http://schemas.openxmlformats.org/officeDocument/2006/relationships/image" Target="../media/image144.png"/><Relationship Id="rId61" Type="http://schemas.openxmlformats.org/officeDocument/2006/relationships/image" Target="../media/image148.png"/><Relationship Id="rId10" Type="http://schemas.openxmlformats.org/officeDocument/2006/relationships/image" Target="../media/image97.png"/><Relationship Id="rId19" Type="http://schemas.openxmlformats.org/officeDocument/2006/relationships/image" Target="../media/image106.png"/><Relationship Id="rId31" Type="http://schemas.openxmlformats.org/officeDocument/2006/relationships/image" Target="../media/image118.png"/><Relationship Id="rId44" Type="http://schemas.openxmlformats.org/officeDocument/2006/relationships/image" Target="../media/image131.png"/><Relationship Id="rId52" Type="http://schemas.openxmlformats.org/officeDocument/2006/relationships/image" Target="../media/image139.png"/><Relationship Id="rId60" Type="http://schemas.openxmlformats.org/officeDocument/2006/relationships/image" Target="../media/image147.png"/><Relationship Id="rId65" Type="http://schemas.openxmlformats.org/officeDocument/2006/relationships/image" Target="../media/image15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Relationship Id="rId22" Type="http://schemas.openxmlformats.org/officeDocument/2006/relationships/image" Target="../media/image109.png"/><Relationship Id="rId27" Type="http://schemas.openxmlformats.org/officeDocument/2006/relationships/image" Target="../media/image114.png"/><Relationship Id="rId30" Type="http://schemas.openxmlformats.org/officeDocument/2006/relationships/image" Target="../media/image117.png"/><Relationship Id="rId35" Type="http://schemas.openxmlformats.org/officeDocument/2006/relationships/image" Target="../media/image122.png"/><Relationship Id="rId43" Type="http://schemas.openxmlformats.org/officeDocument/2006/relationships/image" Target="../media/image130.png"/><Relationship Id="rId48" Type="http://schemas.openxmlformats.org/officeDocument/2006/relationships/image" Target="../media/image135.png"/><Relationship Id="rId56" Type="http://schemas.openxmlformats.org/officeDocument/2006/relationships/image" Target="../media/image143.png"/><Relationship Id="rId64" Type="http://schemas.openxmlformats.org/officeDocument/2006/relationships/image" Target="../media/image151.png"/><Relationship Id="rId8" Type="http://schemas.openxmlformats.org/officeDocument/2006/relationships/image" Target="../media/image95.png"/><Relationship Id="rId51" Type="http://schemas.openxmlformats.org/officeDocument/2006/relationships/image" Target="../media/image138.png"/><Relationship Id="rId3" Type="http://schemas.openxmlformats.org/officeDocument/2006/relationships/image" Target="../media/image90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5" Type="http://schemas.openxmlformats.org/officeDocument/2006/relationships/image" Target="../media/image112.png"/><Relationship Id="rId33" Type="http://schemas.openxmlformats.org/officeDocument/2006/relationships/image" Target="../media/image120.png"/><Relationship Id="rId38" Type="http://schemas.openxmlformats.org/officeDocument/2006/relationships/image" Target="../media/image125.png"/><Relationship Id="rId46" Type="http://schemas.openxmlformats.org/officeDocument/2006/relationships/image" Target="../media/image133.png"/><Relationship Id="rId59" Type="http://schemas.openxmlformats.org/officeDocument/2006/relationships/image" Target="../media/image146.png"/><Relationship Id="rId67" Type="http://schemas.openxmlformats.org/officeDocument/2006/relationships/image" Target="../media/image154.png"/><Relationship Id="rId20" Type="http://schemas.openxmlformats.org/officeDocument/2006/relationships/image" Target="../media/image107.png"/><Relationship Id="rId41" Type="http://schemas.openxmlformats.org/officeDocument/2006/relationships/image" Target="../media/image128.png"/><Relationship Id="rId54" Type="http://schemas.openxmlformats.org/officeDocument/2006/relationships/image" Target="../media/image141.png"/><Relationship Id="rId62" Type="http://schemas.openxmlformats.org/officeDocument/2006/relationships/image" Target="../media/image1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6.png"/><Relationship Id="rId18" Type="http://schemas.openxmlformats.org/officeDocument/2006/relationships/image" Target="../media/image171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12" Type="http://schemas.openxmlformats.org/officeDocument/2006/relationships/image" Target="../media/image165.png"/><Relationship Id="rId17" Type="http://schemas.openxmlformats.org/officeDocument/2006/relationships/image" Target="../media/image170.png"/><Relationship Id="rId2" Type="http://schemas.openxmlformats.org/officeDocument/2006/relationships/image" Target="../media/image155.png"/><Relationship Id="rId16" Type="http://schemas.openxmlformats.org/officeDocument/2006/relationships/image" Target="../media/image169.png"/><Relationship Id="rId20" Type="http://schemas.openxmlformats.org/officeDocument/2006/relationships/image" Target="../media/image17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5" Type="http://schemas.openxmlformats.org/officeDocument/2006/relationships/image" Target="../media/image158.png"/><Relationship Id="rId15" Type="http://schemas.openxmlformats.org/officeDocument/2006/relationships/image" Target="../media/image168.png"/><Relationship Id="rId10" Type="http://schemas.openxmlformats.org/officeDocument/2006/relationships/image" Target="../media/image163.png"/><Relationship Id="rId19" Type="http://schemas.openxmlformats.org/officeDocument/2006/relationships/image" Target="../media/image172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Relationship Id="rId14" Type="http://schemas.openxmlformats.org/officeDocument/2006/relationships/image" Target="../media/image1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image" Target="../media/image187.png"/><Relationship Id="rId18" Type="http://schemas.openxmlformats.org/officeDocument/2006/relationships/image" Target="../media/image192.png"/><Relationship Id="rId3" Type="http://schemas.openxmlformats.org/officeDocument/2006/relationships/image" Target="../media/image177.png"/><Relationship Id="rId21" Type="http://schemas.openxmlformats.org/officeDocument/2006/relationships/image" Target="../media/image51.png"/><Relationship Id="rId7" Type="http://schemas.openxmlformats.org/officeDocument/2006/relationships/image" Target="../media/image181.png"/><Relationship Id="rId12" Type="http://schemas.openxmlformats.org/officeDocument/2006/relationships/image" Target="../media/image186.png"/><Relationship Id="rId17" Type="http://schemas.openxmlformats.org/officeDocument/2006/relationships/image" Target="../media/image191.png"/><Relationship Id="rId2" Type="http://schemas.openxmlformats.org/officeDocument/2006/relationships/image" Target="../media/image176.png"/><Relationship Id="rId16" Type="http://schemas.openxmlformats.org/officeDocument/2006/relationships/image" Target="../media/image190.png"/><Relationship Id="rId20" Type="http://schemas.openxmlformats.org/officeDocument/2006/relationships/image" Target="../media/image19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0.png"/><Relationship Id="rId11" Type="http://schemas.openxmlformats.org/officeDocument/2006/relationships/image" Target="../media/image185.png"/><Relationship Id="rId5" Type="http://schemas.openxmlformats.org/officeDocument/2006/relationships/image" Target="../media/image179.png"/><Relationship Id="rId15" Type="http://schemas.openxmlformats.org/officeDocument/2006/relationships/image" Target="../media/image189.png"/><Relationship Id="rId10" Type="http://schemas.openxmlformats.org/officeDocument/2006/relationships/image" Target="../media/image184.png"/><Relationship Id="rId19" Type="http://schemas.openxmlformats.org/officeDocument/2006/relationships/image" Target="../media/image193.png"/><Relationship Id="rId4" Type="http://schemas.openxmlformats.org/officeDocument/2006/relationships/image" Target="../media/image178.png"/><Relationship Id="rId9" Type="http://schemas.openxmlformats.org/officeDocument/2006/relationships/image" Target="../media/image183.png"/><Relationship Id="rId14" Type="http://schemas.openxmlformats.org/officeDocument/2006/relationships/image" Target="../media/image188.png"/><Relationship Id="rId22" Type="http://schemas.openxmlformats.org/officeDocument/2006/relationships/image" Target="../media/image19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97.png"/><Relationship Id="rId7" Type="http://schemas.openxmlformats.org/officeDocument/2006/relationships/image" Target="../media/image201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0.png"/><Relationship Id="rId11" Type="http://schemas.openxmlformats.org/officeDocument/2006/relationships/image" Target="../media/image205.png"/><Relationship Id="rId5" Type="http://schemas.openxmlformats.org/officeDocument/2006/relationships/image" Target="../media/image199.png"/><Relationship Id="rId10" Type="http://schemas.openxmlformats.org/officeDocument/2006/relationships/image" Target="../media/image204.png"/><Relationship Id="rId4" Type="http://schemas.openxmlformats.org/officeDocument/2006/relationships/image" Target="../media/image198.png"/><Relationship Id="rId9" Type="http://schemas.openxmlformats.org/officeDocument/2006/relationships/image" Target="../media/image20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16.png"/><Relationship Id="rId3" Type="http://schemas.openxmlformats.org/officeDocument/2006/relationships/image" Target="../media/image206.png"/><Relationship Id="rId7" Type="http://schemas.openxmlformats.org/officeDocument/2006/relationships/image" Target="../media/image210.png"/><Relationship Id="rId12" Type="http://schemas.openxmlformats.org/officeDocument/2006/relationships/image" Target="../media/image2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9.png"/><Relationship Id="rId11" Type="http://schemas.openxmlformats.org/officeDocument/2006/relationships/image" Target="../media/image214.png"/><Relationship Id="rId5" Type="http://schemas.openxmlformats.org/officeDocument/2006/relationships/image" Target="../media/image208.png"/><Relationship Id="rId10" Type="http://schemas.openxmlformats.org/officeDocument/2006/relationships/image" Target="../media/image213.png"/><Relationship Id="rId4" Type="http://schemas.openxmlformats.org/officeDocument/2006/relationships/image" Target="../media/image207.png"/><Relationship Id="rId9" Type="http://schemas.openxmlformats.org/officeDocument/2006/relationships/image" Target="../media/image212.png"/><Relationship Id="rId14" Type="http://schemas.openxmlformats.org/officeDocument/2006/relationships/image" Target="../media/image2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tmp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3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C8F059-0236-4213-B5EA-90D242B59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2214564"/>
            <a:ext cx="8385929" cy="2428875"/>
          </a:xfrm>
        </p:spPr>
        <p:txBody>
          <a:bodyPr/>
          <a:lstStyle/>
          <a:p>
            <a:r>
              <a:rPr lang="en-US" dirty="0" err="1"/>
              <a:t>Monteggia</a:t>
            </a:r>
            <a:r>
              <a:rPr lang="en-US" dirty="0"/>
              <a:t> variants - Dislocation</a:t>
            </a:r>
            <a:br>
              <a:rPr lang="en-US" noProof="0" dirty="0"/>
            </a:br>
            <a:endParaRPr lang="en-US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9AB6D1A-FA95-4568-9D15-55EE7B2C28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Lee Van Rensburg</a:t>
            </a:r>
            <a:endParaRPr lang="en-US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975782-2751-4314-87A3-F954E323E2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Consultant Orthopaedic Surgeon</a:t>
            </a:r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00ACD08-8E90-4571-9B8B-183D058DED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9876" y="5861053"/>
            <a:ext cx="6239781" cy="206376"/>
          </a:xfrm>
        </p:spPr>
        <p:txBody>
          <a:bodyPr/>
          <a:lstStyle/>
          <a:p>
            <a:r>
              <a:rPr lang="en-GB" dirty="0"/>
              <a:t>AO Trauma Online Masters Course—Fractures around the Elbow</a:t>
            </a:r>
            <a:endParaRPr lang="en-US" noProof="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CB15B4E-6996-4AB8-82E7-7943D00976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Madrid, September 2020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5097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625D7E1-E461-4B6A-BB24-D924CA67D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#1 ) Fit 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5259E7-3AC7-4465-ADBC-A47A514F4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507" y="238838"/>
            <a:ext cx="9059441" cy="2017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F49EFC-D606-46B5-BEAB-84D991854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194" y="2256790"/>
            <a:ext cx="5360093" cy="41143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35173C-A86C-4E99-AA1A-CD1D84F0EE54}"/>
              </a:ext>
            </a:extLst>
          </p:cNvPr>
          <p:cNvSpPr txBox="1"/>
          <p:nvPr/>
        </p:nvSpPr>
        <p:spPr>
          <a:xfrm>
            <a:off x="6321043" y="6434496"/>
            <a:ext cx="4849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/>
              <a:t>Clin Orthop Relat Res 1992 Jul;(280):186-97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5533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A4E407B-0B8A-4F13-94FE-41A18FE506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280100"/>
              </p:ext>
            </p:extLst>
          </p:nvPr>
        </p:nvGraphicFramePr>
        <p:xfrm>
          <a:off x="304800" y="420915"/>
          <a:ext cx="11553371" cy="6037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9CCDA91-9480-429C-AEB4-09204C4CD4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1150" y="3729520"/>
            <a:ext cx="2082455" cy="998412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679B873-1073-4F24-87AA-4EC8F2F5CB3D}"/>
              </a:ext>
            </a:extLst>
          </p:cNvPr>
          <p:cNvSpPr/>
          <p:nvPr/>
        </p:nvSpPr>
        <p:spPr>
          <a:xfrm>
            <a:off x="-14515" y="0"/>
            <a:ext cx="12192000" cy="6858000"/>
          </a:xfrm>
          <a:custGeom>
            <a:avLst/>
            <a:gdLst>
              <a:gd name="connsiteX0" fmla="*/ 8176437 w 12192000"/>
              <a:gd name="connsiteY0" fmla="*/ 3429000 h 6858000"/>
              <a:gd name="connsiteX1" fmla="*/ 8176437 w 12192000"/>
              <a:gd name="connsiteY1" fmla="*/ 4944140 h 6858000"/>
              <a:gd name="connsiteX2" fmla="*/ 10653823 w 12192000"/>
              <a:gd name="connsiteY2" fmla="*/ 4944140 h 6858000"/>
              <a:gd name="connsiteX3" fmla="*/ 10653823 w 12192000"/>
              <a:gd name="connsiteY3" fmla="*/ 3429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176437" y="3429000"/>
                </a:moveTo>
                <a:lnTo>
                  <a:pt x="8176437" y="4944140"/>
                </a:lnTo>
                <a:lnTo>
                  <a:pt x="10653823" y="4944140"/>
                </a:lnTo>
                <a:lnTo>
                  <a:pt x="10653823" y="3429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F0F0F">
              <a:alpha val="6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3EEC42-14A5-45B8-8607-F0E31D373B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86" y="50775"/>
            <a:ext cx="11945027" cy="337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6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A8919C6-770B-4C4C-A2C6-8B688E2D7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00B3AFE-7805-4965-B515-F1C7DC9B71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9978E27-BB6C-4900-BDE8-692BCFCEA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9FAFFED-412F-4E5A-AE9C-EFBB02D361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2991131-9A17-4F57-AFD7-4D811BB7D8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84B4A7B-A35B-4659-BFB0-AD8EC4D6E1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01A7CE8-F288-417A-BA01-41895229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504D6DF-632D-4C83-8F41-E548D5EB67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618BD0C-4C66-402D-962C-E05590AC4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27F19A6-D2CB-4E32-B4F2-EF3B542C31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D24AD52-8D71-425B-A447-00B21B3BAB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437FA5-A7DB-4D9B-B7A0-A10699DE1B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2124966-65D0-4E04-8078-068789489C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DD1DD67-C86F-4792-BCF5-54AE493A8D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D7841D4-8BE7-4641-849F-79169B6B43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020837A-2F79-4572-9C2C-23231BCCDC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4F9EC0E-C746-4AF9-B5CF-3F8CAF8D57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264C947-F919-4CA3-A434-193E009913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7F1F00B-885C-4139-8568-4DB9D47E7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BD1A30B-C6B5-49F9-AD88-55002CB81D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EE1414E-A349-4D93-82D8-D87E10C937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23DFAA1-0188-430F-9068-97A8A41033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67CBA0-17A5-4D64-99FC-87789C213F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FF7729C-6B6E-4050-B167-08DB8E3AA0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lvlAtOnce"/>
        </p:bldSub>
      </p:bldGraphic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A4F5164-BA95-4589-9090-103529471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4E2CDA-26CD-46BA-87ED-F0266B66B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65" y="102319"/>
            <a:ext cx="5936729" cy="47886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240B13-740B-4B2B-B50E-BFF3BDCD7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708" y="690543"/>
            <a:ext cx="5802332" cy="5802332"/>
          </a:xfrm>
          <a:prstGeom prst="ellipse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A8D2A4-9BAC-4573-AE13-A78739643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884" y="1027906"/>
            <a:ext cx="3460156" cy="34601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4F872A-CC66-494B-908F-A56959F20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96223"/>
            <a:ext cx="5180932" cy="13965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0EEF7F-4FED-4BFF-AF61-AAC934B6F5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3923" y="5774049"/>
            <a:ext cx="4523961" cy="108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4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4D4B45-5B85-4AFA-A56D-25CC28CF8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Annular ligament</a:t>
            </a:r>
          </a:p>
        </p:txBody>
      </p:sp>
      <p:pic>
        <p:nvPicPr>
          <p:cNvPr id="3" name="Content Placeholder 2" descr="A picture containing knife&#10;&#10;Description automatically generated">
            <a:extLst>
              <a:ext uri="{FF2B5EF4-FFF2-40B4-BE49-F238E27FC236}">
                <a16:creationId xmlns:a16="http://schemas.microsoft.com/office/drawing/2014/main" id="{C17F751C-25A9-4015-991A-09B75BCB8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3744" y="18255"/>
            <a:ext cx="6738257" cy="161776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4023DF-6FFB-48E6-9267-33E6735DC233}"/>
              </a:ext>
            </a:extLst>
          </p:cNvPr>
          <p:cNvSpPr txBox="1"/>
          <p:nvPr/>
        </p:nvSpPr>
        <p:spPr>
          <a:xfrm>
            <a:off x="8937171" y="6340028"/>
            <a:ext cx="60960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67" dirty="0">
                <a:solidFill>
                  <a:schemeClr val="bg1"/>
                </a:solidFill>
              </a:rPr>
              <a:t>J Anat. 1958 Jul;92(3):473-82</a:t>
            </a:r>
            <a:endParaRPr lang="en-GB" sz="1867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A15AD2-1C1D-4C28-9514-392454FB8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702" y="1722879"/>
            <a:ext cx="5507157" cy="2488100"/>
          </a:xfrm>
          <a:prstGeom prst="rect">
            <a:avLst/>
          </a:prstGeom>
        </p:spPr>
      </p:pic>
      <p:pic>
        <p:nvPicPr>
          <p:cNvPr id="13" name="Picture 12" descr="A drawing of a face&#10;&#10;Description automatically generated">
            <a:extLst>
              <a:ext uri="{FF2B5EF4-FFF2-40B4-BE49-F238E27FC236}">
                <a16:creationId xmlns:a16="http://schemas.microsoft.com/office/drawing/2014/main" id="{F9EB3CDE-A96C-48BD-91F4-DFD53F0E1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344" y="2511314"/>
            <a:ext cx="3079843" cy="3845193"/>
          </a:xfrm>
          <a:prstGeom prst="rect">
            <a:avLst/>
          </a:prstGeom>
        </p:spPr>
      </p:pic>
      <p:pic>
        <p:nvPicPr>
          <p:cNvPr id="15" name="Picture 1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9330C99-A186-450C-9E42-EDE1682803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209" y="4210979"/>
            <a:ext cx="2336920" cy="2436171"/>
          </a:xfrm>
          <a:prstGeom prst="rect">
            <a:avLst/>
          </a:prstGeom>
        </p:spPr>
      </p:pic>
      <p:pic>
        <p:nvPicPr>
          <p:cNvPr id="17" name="Picture 16" descr="A drawing of a person&#10;&#10;Description automatically generated">
            <a:extLst>
              <a:ext uri="{FF2B5EF4-FFF2-40B4-BE49-F238E27FC236}">
                <a16:creationId xmlns:a16="http://schemas.microsoft.com/office/drawing/2014/main" id="{50B607E5-630F-41EE-99F0-6A45DCDF04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7128" y="4165352"/>
            <a:ext cx="2336920" cy="2480861"/>
          </a:xfrm>
          <a:prstGeom prst="rect">
            <a:avLst/>
          </a:prstGeom>
        </p:spPr>
      </p:pic>
      <p:pic>
        <p:nvPicPr>
          <p:cNvPr id="19" name="Picture 18" descr="A drawing of a person&#10;&#10;Description automatically generated">
            <a:extLst>
              <a:ext uri="{FF2B5EF4-FFF2-40B4-BE49-F238E27FC236}">
                <a16:creationId xmlns:a16="http://schemas.microsoft.com/office/drawing/2014/main" id="{6EF0F791-964B-4C5E-90DD-A6C4271687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048" y="4201476"/>
            <a:ext cx="2299485" cy="243616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FEBDBCF-C792-4F5B-9E71-03CCD5D026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3571" y="1748150"/>
            <a:ext cx="9404911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5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C98137-6C12-48DA-A53C-65097FFAE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Supinator crest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1916A3-4534-43A2-AC43-8275C58107E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21F3D63B-AFDF-4481-83AC-4CFC87ACEAD6}" type="slidenum">
              <a:rPr lang="en-GB" smtClean="0"/>
              <a:t>14</a:t>
            </a:fld>
            <a:endParaRPr lang="en-GB"/>
          </a:p>
        </p:txBody>
      </p:sp>
      <p:pic>
        <p:nvPicPr>
          <p:cNvPr id="16" name="Content Placeholder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7C019C49-6780-4466-939A-A50F7CF53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2060" y="294878"/>
            <a:ext cx="6883754" cy="1676486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DA03BE-178B-446E-A5B3-EB6A2330324E}"/>
              </a:ext>
            </a:extLst>
          </p:cNvPr>
          <p:cNvSpPr txBox="1"/>
          <p:nvPr/>
        </p:nvSpPr>
        <p:spPr>
          <a:xfrm>
            <a:off x="5528930" y="6390801"/>
            <a:ext cx="616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J Bone Joint </a:t>
            </a:r>
            <a:r>
              <a:rPr lang="en-GB" dirty="0" err="1"/>
              <a:t>Surg</a:t>
            </a:r>
            <a:r>
              <a:rPr lang="en-GB" dirty="0"/>
              <a:t> Am. 2014;96:326-31</a:t>
            </a:r>
          </a:p>
        </p:txBody>
      </p:sp>
      <p:pic>
        <p:nvPicPr>
          <p:cNvPr id="20" name="Picture 19" descr="A picture containing indoor, photo, looking, sitting&#10;&#10;Description automatically generated">
            <a:extLst>
              <a:ext uri="{FF2B5EF4-FFF2-40B4-BE49-F238E27FC236}">
                <a16:creationId xmlns:a16="http://schemas.microsoft.com/office/drawing/2014/main" id="{842E762A-CD5E-4288-8FA0-79D1B0957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670" y="2044431"/>
            <a:ext cx="6883754" cy="426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02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3825B5C-6889-4946-8A2D-895D1C175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1566" y="57750"/>
            <a:ext cx="4428546" cy="269365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90D97CD-8E5D-4F7B-B821-AF347FBB3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882" y="0"/>
            <a:ext cx="6133302" cy="5111084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6642" y="2700281"/>
            <a:ext cx="6365358" cy="415772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10093" y="1692152"/>
            <a:ext cx="4198393" cy="6133302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004" y="57750"/>
            <a:ext cx="6365358" cy="43948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019855-E50B-4B15-BCE2-5C5FED66E1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86" y="1404576"/>
            <a:ext cx="6365358" cy="45220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9DE00A-E3B8-42F4-94A4-209EEB1A6EB3}"/>
              </a:ext>
            </a:extLst>
          </p:cNvPr>
          <p:cNvSpPr txBox="1"/>
          <p:nvPr/>
        </p:nvSpPr>
        <p:spPr>
          <a:xfrm>
            <a:off x="4500691" y="179669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Not same case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A18840-B793-4668-96D3-192A150FCD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1100" y="3059177"/>
            <a:ext cx="6830900" cy="384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8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Coronoid</a:t>
            </a:r>
          </a:p>
        </p:txBody>
      </p:sp>
      <p:sp>
        <p:nvSpPr>
          <p:cNvPr id="5" name="Rectangle 4"/>
          <p:cNvSpPr/>
          <p:nvPr/>
        </p:nvSpPr>
        <p:spPr>
          <a:xfrm>
            <a:off x="6677996" y="6456916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 </a:t>
            </a:r>
            <a:r>
              <a:rPr lang="en-US" dirty="0"/>
              <a:t>Shoulder Elbow </a:t>
            </a:r>
            <a:r>
              <a:rPr lang="en-US" dirty="0" err="1"/>
              <a:t>Surg</a:t>
            </a:r>
            <a:r>
              <a:rPr lang="en-US" dirty="0"/>
              <a:t> (2013) 22, 323-328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310" y="1274319"/>
            <a:ext cx="6887980" cy="51825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25DC68-7A89-4FF9-A06C-25AFCF525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290" y="1274319"/>
            <a:ext cx="4678725" cy="507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65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6DB7BE-2FD6-40E3-8232-B0A72D125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45 YO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90009" y="1302798"/>
            <a:ext cx="5299236" cy="5504745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952" y="0"/>
            <a:ext cx="3559815" cy="3678118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79971" y="1849772"/>
            <a:ext cx="5407879" cy="4489562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165" y="1876927"/>
            <a:ext cx="6818835" cy="5018940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92" y="1067278"/>
            <a:ext cx="4742341" cy="57907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F6DF70-25C1-41B9-BF0F-FCDBA6F7CD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8037" y="-4762"/>
            <a:ext cx="2773963" cy="15603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681718-770A-4594-8567-0D12847E37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1024" y="3417112"/>
            <a:ext cx="6096528" cy="34292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5A2355-0D0A-458A-8E7F-347F432E6D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5664" y="-7584"/>
            <a:ext cx="2773963" cy="156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8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B601C26-F767-415C-B6CE-8B32F3FD4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D3EDCEA-9528-4C4A-A887-5BC7C3EF8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4. Radial head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B4A4B4-13E3-44F9-BE7C-0EBD07D91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4387" y="6211768"/>
            <a:ext cx="4170025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943471-D807-41DD-9D35-92915AF04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4829" y="1635777"/>
            <a:ext cx="4816257" cy="43102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EB152CA-EE65-495E-A959-388BECF2507B}"/>
              </a:ext>
            </a:extLst>
          </p:cNvPr>
          <p:cNvSpPr txBox="1"/>
          <p:nvPr/>
        </p:nvSpPr>
        <p:spPr>
          <a:xfrm>
            <a:off x="6676572" y="2012648"/>
            <a:ext cx="3669594" cy="4113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733" dirty="0"/>
              <a:t>0 – No Fracture</a:t>
            </a:r>
          </a:p>
          <a:p>
            <a:endParaRPr lang="en-GB" sz="3733" dirty="0"/>
          </a:p>
          <a:p>
            <a:r>
              <a:rPr lang="en-GB" sz="3733" dirty="0"/>
              <a:t>2 – 2 parts</a:t>
            </a:r>
          </a:p>
          <a:p>
            <a:endParaRPr lang="en-GB" sz="3733" dirty="0"/>
          </a:p>
          <a:p>
            <a:r>
              <a:rPr lang="en-GB" sz="3733" dirty="0"/>
              <a:t>3 – 3 parts</a:t>
            </a:r>
          </a:p>
          <a:p>
            <a:endParaRPr lang="en-GB" sz="3733" dirty="0"/>
          </a:p>
          <a:p>
            <a:r>
              <a:rPr lang="en-GB" sz="3733" dirty="0"/>
              <a:t>C - </a:t>
            </a:r>
            <a:r>
              <a:rPr lang="en-GB" sz="3733" dirty="0" err="1"/>
              <a:t>Comminuted</a:t>
            </a:r>
            <a:endParaRPr lang="en-GB" sz="3733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D93024-5FFC-43C2-8C2C-B1B0036104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786"/>
          <a:stretch/>
        </p:blipFill>
        <p:spPr>
          <a:xfrm>
            <a:off x="4467972" y="300541"/>
            <a:ext cx="6259472" cy="116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21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AFB06-EBBB-4AF1-A3C2-D9101C658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Ring/Jupiter - 1998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FB4259-F256-4B36-B905-A66C04BD5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n=48 1985 -1994</a:t>
            </a:r>
          </a:p>
          <a:p>
            <a:r>
              <a:rPr lang="en-GB" dirty="0"/>
              <a:t>Fracture forearm and dislocation PRUJ</a:t>
            </a:r>
          </a:p>
          <a:p>
            <a:pPr lvl="1"/>
            <a:r>
              <a:rPr lang="en-GB" dirty="0"/>
              <a:t>No </a:t>
            </a:r>
            <a:r>
              <a:rPr lang="en-GB" dirty="0" err="1"/>
              <a:t>transolecranon</a:t>
            </a:r>
            <a:r>
              <a:rPr lang="en-GB" dirty="0"/>
              <a:t> fracture dislocation</a:t>
            </a:r>
          </a:p>
          <a:p>
            <a:endParaRPr lang="en-GB" dirty="0"/>
          </a:p>
          <a:p>
            <a:r>
              <a:rPr lang="en-GB" dirty="0"/>
              <a:t>With stable internal fixation</a:t>
            </a:r>
          </a:p>
          <a:p>
            <a:pPr lvl="1"/>
            <a:r>
              <a:rPr lang="en-GB" dirty="0"/>
              <a:t>Overall 83% Satisfactory</a:t>
            </a:r>
          </a:p>
          <a:p>
            <a:pPr marL="457189" lvl="1" indent="0">
              <a:buNone/>
            </a:pPr>
            <a:endParaRPr lang="en-GB" dirty="0"/>
          </a:p>
          <a:p>
            <a:pPr lvl="1"/>
            <a:r>
              <a:rPr lang="en-GB" dirty="0" err="1"/>
              <a:t>Bado</a:t>
            </a:r>
            <a:r>
              <a:rPr lang="en-GB" dirty="0"/>
              <a:t> II (posterior with radial head)</a:t>
            </a:r>
          </a:p>
          <a:p>
            <a:pPr lvl="2"/>
            <a:r>
              <a:rPr lang="en-GB" dirty="0"/>
              <a:t>50% satisfied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E2F099-6A15-4BFA-8C63-5850C10A5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248" y="119206"/>
            <a:ext cx="6521752" cy="9769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60E350-5481-4446-AD6F-5231EADDBA79}"/>
              </a:ext>
            </a:extLst>
          </p:cNvPr>
          <p:cNvSpPr txBox="1"/>
          <p:nvPr/>
        </p:nvSpPr>
        <p:spPr>
          <a:xfrm>
            <a:off x="8660191" y="1359732"/>
            <a:ext cx="10663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33387" indent="-533387">
              <a:buFont typeface="+mj-lt"/>
              <a:buAutoNum type="romanUcPeriod"/>
            </a:pPr>
            <a:r>
              <a:rPr lang="en-GB" sz="2400" dirty="0">
                <a:solidFill>
                  <a:schemeClr val="bg1"/>
                </a:solidFill>
              </a:rPr>
              <a:t>7</a:t>
            </a:r>
          </a:p>
          <a:p>
            <a:pPr marL="533387" indent="-533387">
              <a:buFont typeface="+mj-lt"/>
              <a:buAutoNum type="romanUcPeriod"/>
            </a:pPr>
            <a:r>
              <a:rPr lang="en-GB" sz="2400" dirty="0">
                <a:solidFill>
                  <a:schemeClr val="bg1"/>
                </a:solidFill>
              </a:rPr>
              <a:t>38</a:t>
            </a:r>
          </a:p>
          <a:p>
            <a:pPr marL="533387" indent="-533387">
              <a:buFont typeface="+mj-lt"/>
              <a:buAutoNum type="romanUcPeriod"/>
            </a:pPr>
            <a:r>
              <a:rPr lang="en-GB" sz="2400" dirty="0">
                <a:solidFill>
                  <a:schemeClr val="bg1"/>
                </a:solidFill>
              </a:rPr>
              <a:t>1</a:t>
            </a:r>
          </a:p>
          <a:p>
            <a:pPr marL="533387" indent="-533387">
              <a:buFont typeface="+mj-lt"/>
              <a:buAutoNum type="romanUcPeriod"/>
            </a:pPr>
            <a:r>
              <a:rPr lang="en-GB" sz="24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5" name="Picture 4" descr="A picture containing indoor, sitting, table, cat&#10;&#10;Description automatically generated">
            <a:extLst>
              <a:ext uri="{FF2B5EF4-FFF2-40B4-BE49-F238E27FC236}">
                <a16:creationId xmlns:a16="http://schemas.microsoft.com/office/drawing/2014/main" id="{8ED66DA9-83A4-4226-BF5D-AD87F0497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3390" y="2900718"/>
            <a:ext cx="3161828" cy="1994225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D2425B41-21CE-4880-B4E2-B8C3A0AFEB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6469"/>
            <a:ext cx="11858436" cy="350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C8903-5A6C-437D-ADAE-11CF21A34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Disclosure: Potential or actual conflicts of interest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A0DA94E-60F0-4C8B-9B5A-EE5CC09A0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409341"/>
            <a:ext cx="10850032" cy="396117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Faculty: </a:t>
            </a:r>
            <a:r>
              <a:rPr lang="en-US" dirty="0">
                <a:solidFill>
                  <a:srgbClr val="FF0000"/>
                </a:solidFill>
              </a:rPr>
              <a:t>Mr Lee Van Rensburg, Consultant Orthopaedic Surgeon</a:t>
            </a:r>
            <a:endParaRPr lang="en-US" dirty="0"/>
          </a:p>
          <a:p>
            <a:pPr marL="0" indent="0">
              <a:buNone/>
              <a:tabLst>
                <a:tab pos="441325" algn="l"/>
              </a:tabLst>
            </a:pPr>
            <a:r>
              <a:rPr lang="en-US" dirty="0"/>
              <a:t>Relationships with commercial interests:</a:t>
            </a:r>
          </a:p>
          <a:p>
            <a:pPr>
              <a:tabLst>
                <a:tab pos="441325" algn="l"/>
              </a:tabLst>
            </a:pPr>
            <a:r>
              <a:rPr lang="en-GB" dirty="0" err="1">
                <a:solidFill>
                  <a:srgbClr val="FF0000"/>
                </a:solidFill>
              </a:rPr>
              <a:t>Acumed</a:t>
            </a:r>
            <a:endParaRPr lang="en-GB" dirty="0">
              <a:solidFill>
                <a:srgbClr val="FF0000"/>
              </a:solidFill>
            </a:endParaRPr>
          </a:p>
          <a:p>
            <a:pPr marL="0" indent="0">
              <a:buNone/>
              <a:tabLst>
                <a:tab pos="441325" algn="l"/>
              </a:tabLst>
            </a:pPr>
            <a:r>
              <a:rPr lang="en-GB" dirty="0">
                <a:solidFill>
                  <a:srgbClr val="FF0000"/>
                </a:solidFill>
              </a:rPr>
              <a:t>	Financial support for courses and paid educational contract</a:t>
            </a:r>
          </a:p>
          <a:p>
            <a:pPr>
              <a:tabLst>
                <a:tab pos="441325" algn="l"/>
              </a:tabLst>
            </a:pPr>
            <a:r>
              <a:rPr lang="en-GB" dirty="0">
                <a:solidFill>
                  <a:srgbClr val="FF0000"/>
                </a:solidFill>
              </a:rPr>
              <a:t>Wright Medical</a:t>
            </a:r>
          </a:p>
          <a:p>
            <a:pPr marL="0" indent="0">
              <a:buNone/>
              <a:tabLst>
                <a:tab pos="441325" algn="l"/>
              </a:tabLst>
            </a:pPr>
            <a:r>
              <a:rPr lang="en-GB" dirty="0">
                <a:solidFill>
                  <a:srgbClr val="FF0000"/>
                </a:solidFill>
              </a:rPr>
              <a:t>	Financial support for elbow courses</a:t>
            </a:r>
          </a:p>
          <a:p>
            <a:pPr>
              <a:tabLst>
                <a:tab pos="441325" algn="l"/>
              </a:tabLst>
            </a:pPr>
            <a:r>
              <a:rPr lang="en-GB" dirty="0">
                <a:solidFill>
                  <a:srgbClr val="FF0000"/>
                </a:solidFill>
              </a:rPr>
              <a:t>Stryker</a:t>
            </a:r>
          </a:p>
          <a:p>
            <a:pPr marL="0" indent="0">
              <a:buNone/>
              <a:tabLst>
                <a:tab pos="441325" algn="l"/>
              </a:tabLst>
            </a:pPr>
            <a:r>
              <a:rPr lang="en-GB" dirty="0">
                <a:solidFill>
                  <a:srgbClr val="FF0000"/>
                </a:solidFill>
              </a:rPr>
              <a:t>	Paid educational contract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  <a:tabLst>
                <a:tab pos="441325" algn="l"/>
              </a:tabLst>
            </a:pPr>
            <a:r>
              <a:rPr lang="en-US" dirty="0"/>
              <a:t>All potential conflicts of interest have been resolved prior to this event.</a:t>
            </a:r>
          </a:p>
        </p:txBody>
      </p:sp>
    </p:spTree>
    <p:extLst>
      <p:ext uri="{BB962C8B-B14F-4D97-AF65-F5344CB8AC3E}">
        <p14:creationId xmlns:p14="http://schemas.microsoft.com/office/powerpoint/2010/main" val="155068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1A52A-F2C3-4D0C-9CEF-4D7B95118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28 YO fall from bicycle Right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F772F-6FCC-4068-BE86-D6A4CDA00B9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8223250" y="6412927"/>
            <a:ext cx="3968751" cy="365127"/>
          </a:xfrm>
        </p:spPr>
        <p:txBody>
          <a:bodyPr>
            <a:normAutofit lnSpcReduction="10000"/>
          </a:bodyPr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A7FDAB-591A-4498-A99A-40EDF87B07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5920" y="1177041"/>
            <a:ext cx="6538589" cy="51898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CA0848-5056-4D5F-BDB7-D1BE879AC1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08" t="22899" r="22231" b="22502"/>
          <a:stretch/>
        </p:blipFill>
        <p:spPr>
          <a:xfrm>
            <a:off x="911424" y="1268760"/>
            <a:ext cx="4464496" cy="50468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B3D581-FF8A-4FD3-864F-84EEA97722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3033" y="81297"/>
            <a:ext cx="2791310" cy="305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36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33E9B-0309-4B46-B051-54B2C7788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0" y="112732"/>
            <a:ext cx="10515600" cy="1325563"/>
          </a:xfrm>
        </p:spPr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70C3D8-2AB6-4C54-BF5C-069EEF3BE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720" y="1916832"/>
            <a:ext cx="4057776" cy="4057776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D1EF18-0BC6-406D-A9B0-5EBF401FA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720" y="1916832"/>
            <a:ext cx="4057776" cy="4057776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57EB4F-FFF3-45F6-933C-1840C88A8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720" y="1916832"/>
            <a:ext cx="4057776" cy="4057776"/>
          </a:xfrm>
          <a:prstGeom prst="ellipse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AE18B4-1A9E-490B-8FBE-43FD85F37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720" y="1916832"/>
            <a:ext cx="4057776" cy="4057776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A9EE11-E97E-4016-8DC4-D99CBD956F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5720" y="1916832"/>
            <a:ext cx="4057776" cy="4057776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8BE426-6EE4-497B-9164-C2A24C1C17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5720" y="1916832"/>
            <a:ext cx="4057776" cy="4057776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709987-190E-4FA6-BA50-3A70F7CEA2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5720" y="1916832"/>
            <a:ext cx="4057776" cy="4057776"/>
          </a:xfrm>
          <a:prstGeom prst="ellipse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3667AAE-E4EC-462F-8E4C-616061220E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5720" y="1916832"/>
            <a:ext cx="4057776" cy="4057776"/>
          </a:xfrm>
          <a:prstGeom prst="ellipse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07AD02F-F4F5-409B-980D-0683E4720F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720" y="1916832"/>
            <a:ext cx="4057776" cy="4057776"/>
          </a:xfrm>
          <a:prstGeom prst="ellipse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CC67348-D1F5-4E9D-BDB9-5C8392E390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75720" y="1916832"/>
            <a:ext cx="4057776" cy="4057776"/>
          </a:xfrm>
          <a:prstGeom prst="ellipse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69D759-892E-42D7-8906-92E913D4D3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75720" y="1916832"/>
            <a:ext cx="4057776" cy="4057776"/>
          </a:xfrm>
          <a:prstGeom prst="ellipse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45F712E-C3A3-443D-8124-039C59EA0E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75720" y="1916832"/>
            <a:ext cx="4057776" cy="4057776"/>
          </a:xfrm>
          <a:prstGeom prst="ellipse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C42AC2D-9141-4F0E-9C11-6E863573BA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75720" y="1916832"/>
            <a:ext cx="4057776" cy="4057776"/>
          </a:xfrm>
          <a:prstGeom prst="ellipse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EC76F68-28A5-4E28-8716-8162EC926E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75720" y="1916832"/>
            <a:ext cx="4057776" cy="4057776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DA05841-F88B-48C0-BED8-668F912D055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75720" y="1916832"/>
            <a:ext cx="4057776" cy="4057776"/>
          </a:xfrm>
          <a:prstGeom prst="ellipse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DA720C1-8244-4FBE-8758-BB9AABEC078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75720" y="1916832"/>
            <a:ext cx="4057776" cy="4057776"/>
          </a:xfrm>
          <a:prstGeom prst="ellipse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D41A7EF-BF5D-4DDF-BA0E-C6C2803F28C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75720" y="1916832"/>
            <a:ext cx="4057776" cy="4057776"/>
          </a:xfrm>
          <a:prstGeom prst="ellipse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3F9A186-6F6A-44D9-BD61-6B20009BB30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14754" y="1916832"/>
            <a:ext cx="4057776" cy="4057776"/>
          </a:xfrm>
          <a:prstGeom prst="ellipse">
            <a:avLst/>
          </a:prstGeom>
        </p:spPr>
      </p:pic>
      <p:pic>
        <p:nvPicPr>
          <p:cNvPr id="43" name="sagittal">
            <a:extLst>
              <a:ext uri="{FF2B5EF4-FFF2-40B4-BE49-F238E27FC236}">
                <a16:creationId xmlns:a16="http://schemas.microsoft.com/office/drawing/2014/main" id="{B90F1015-C8ED-4EFB-A82B-EDDD589433C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71" y="5258288"/>
            <a:ext cx="1914706" cy="678792"/>
          </a:xfrm>
          <a:prstGeom prst="rect">
            <a:avLst/>
          </a:prstGeom>
        </p:spPr>
      </p:pic>
      <p:pic>
        <p:nvPicPr>
          <p:cNvPr id="45" name="axial">
            <a:extLst>
              <a:ext uri="{FF2B5EF4-FFF2-40B4-BE49-F238E27FC236}">
                <a16:creationId xmlns:a16="http://schemas.microsoft.com/office/drawing/2014/main" id="{CD99FBCE-28F5-4ECA-BE0F-7EF0D6C0E0A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58320" y="6237312"/>
            <a:ext cx="1475360" cy="646232"/>
          </a:xfrm>
          <a:prstGeom prst="rect">
            <a:avLst/>
          </a:prstGeom>
        </p:spPr>
      </p:pic>
      <p:pic>
        <p:nvPicPr>
          <p:cNvPr id="47" name="coronal">
            <a:extLst>
              <a:ext uri="{FF2B5EF4-FFF2-40B4-BE49-F238E27FC236}">
                <a16:creationId xmlns:a16="http://schemas.microsoft.com/office/drawing/2014/main" id="{6351630B-6ADA-4516-912F-A896B97D72B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056440" y="5392508"/>
            <a:ext cx="1914310" cy="64623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4FD7BED-5B06-416B-83BF-A1B870056CD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21250" y="1664804"/>
            <a:ext cx="3706168" cy="3706168"/>
          </a:xfrm>
          <a:prstGeom prst="ellipse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61BFEE2-0F7F-499A-AFDB-762179509EA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1250" y="1664804"/>
            <a:ext cx="3706168" cy="3706168"/>
          </a:xfrm>
          <a:prstGeom prst="ellipse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4EB9D58-445B-420A-8E26-72195AAD7AD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21250" y="1664804"/>
            <a:ext cx="3706168" cy="3706168"/>
          </a:xfrm>
          <a:prstGeom prst="ellipse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E660A4B-10AE-486F-BAB1-11E560A150B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21250" y="1664804"/>
            <a:ext cx="3706168" cy="3706168"/>
          </a:xfrm>
          <a:prstGeom prst="ellipse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D61C297-676E-4D97-B763-104BB3652AE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21250" y="1664804"/>
            <a:ext cx="3706168" cy="3706168"/>
          </a:xfrm>
          <a:prstGeom prst="ellipse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1D54794-E729-4C88-849B-897B057D37B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21250" y="1664804"/>
            <a:ext cx="3706168" cy="3706168"/>
          </a:xfrm>
          <a:prstGeom prst="ellipse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8DE92D5-8AD0-424C-B7C6-5F9798D8696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21250" y="1664804"/>
            <a:ext cx="3706168" cy="3706168"/>
          </a:xfrm>
          <a:prstGeom prst="ellipse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5936660-BFBB-445D-B253-DD48E0C23DD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21250" y="1664804"/>
            <a:ext cx="3706168" cy="3706168"/>
          </a:xfrm>
          <a:prstGeom prst="ellipse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E604DE0-B032-4268-8D13-A49FB608AF2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21250" y="1664804"/>
            <a:ext cx="3706168" cy="3706168"/>
          </a:xfrm>
          <a:prstGeom prst="ellipse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6249ECD-7D81-44F9-8908-CAF3B77B7D62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21250" y="1664804"/>
            <a:ext cx="3706168" cy="3706168"/>
          </a:xfrm>
          <a:prstGeom prst="ellipse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07EB5F0-E184-45BA-B2FB-9B02B855C0D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21250" y="1664804"/>
            <a:ext cx="3706168" cy="3706168"/>
          </a:xfrm>
          <a:prstGeom prst="ellipse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C1B2400-F6A1-43CB-9187-9AF110AAF2EA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21250" y="1664804"/>
            <a:ext cx="3706168" cy="3706168"/>
          </a:xfrm>
          <a:prstGeom prst="ellipse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73D43FC-AA3E-4459-96B9-35E8641F3099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21250" y="1664804"/>
            <a:ext cx="3706168" cy="3706168"/>
          </a:xfrm>
          <a:prstGeom prst="ellipse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FBE2CFA-0759-41A4-AB73-070509FA6AB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21250" y="1664804"/>
            <a:ext cx="3706168" cy="3706168"/>
          </a:xfrm>
          <a:prstGeom prst="ellipse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7E57F8AE-8407-4653-91F4-599F199CA543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21250" y="1664804"/>
            <a:ext cx="3706168" cy="3706168"/>
          </a:xfrm>
          <a:prstGeom prst="ellipse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1F7DF77-2637-4D37-95DC-1CCB155E5712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21250" y="1664804"/>
            <a:ext cx="3706168" cy="3706168"/>
          </a:xfrm>
          <a:prstGeom prst="ellipse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6FF1F4E5-F7D5-4B30-94D5-7582F0D56AA6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21250" y="1664804"/>
            <a:ext cx="3706168" cy="3706168"/>
          </a:xfrm>
          <a:prstGeom prst="ellipse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1FBCEA6-9AAF-4849-AEC4-E025CC9FABFF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21250" y="1664804"/>
            <a:ext cx="3706168" cy="3706168"/>
          </a:xfrm>
          <a:prstGeom prst="ellipse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AC81252-9CE1-477E-A5D8-2ADAE6BAC627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221250" y="1664804"/>
            <a:ext cx="3706168" cy="3706168"/>
          </a:xfrm>
          <a:prstGeom prst="ellipse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8A38CC3-7234-4023-8120-EDB4202B39B8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221250" y="1664804"/>
            <a:ext cx="3706168" cy="3706168"/>
          </a:xfrm>
          <a:prstGeom prst="ellipse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6FD36812-636A-463E-B9FF-ED26FEB192FC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221250" y="1664804"/>
            <a:ext cx="3706168" cy="3706168"/>
          </a:xfrm>
          <a:prstGeom prst="ellipse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9740769-F36D-45CB-B7C8-58B0F8F12BE7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221250" y="1664804"/>
            <a:ext cx="3706168" cy="3706168"/>
          </a:xfrm>
          <a:prstGeom prst="ellipse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7DDBE7E-0E61-4EFF-8A88-CA4009D96358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221250" y="1664804"/>
            <a:ext cx="3706168" cy="3706168"/>
          </a:xfrm>
          <a:prstGeom prst="ellipse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13C2B3A8-8486-4EDE-972B-6E65E21102ED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221250" y="1664804"/>
            <a:ext cx="3706168" cy="3706168"/>
          </a:xfrm>
          <a:prstGeom prst="ellipse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3961EB4-9FED-4797-AF61-F5F018B51C43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7940083" y="1344111"/>
            <a:ext cx="4045112" cy="4045112"/>
          </a:xfrm>
          <a:prstGeom prst="ellipse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275D64D-6332-4D18-B960-DD131901A8F2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7940083" y="1344111"/>
            <a:ext cx="4045112" cy="4045112"/>
          </a:xfrm>
          <a:prstGeom prst="ellipse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84719D2-A8B0-4C95-A63B-B883389D01CE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7940083" y="1344111"/>
            <a:ext cx="4045112" cy="4045112"/>
          </a:xfrm>
          <a:prstGeom prst="ellipse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13F320F-E5B3-4F8E-A783-A407E1027908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7940083" y="1344111"/>
            <a:ext cx="4045112" cy="4045112"/>
          </a:xfrm>
          <a:prstGeom prst="ellipse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30FAC61E-5203-42EE-9AAD-3D01FC2A5BDD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7940083" y="1344111"/>
            <a:ext cx="4045112" cy="4045112"/>
          </a:xfrm>
          <a:prstGeom prst="ellipse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51CF49CD-66B4-4E9B-A84D-6DB7BC0EE38D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7940083" y="1344111"/>
            <a:ext cx="4045112" cy="4045112"/>
          </a:xfrm>
          <a:prstGeom prst="ellipse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29AEFB2-7A1B-42B1-89C3-45E83BDFD16A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7940083" y="1344111"/>
            <a:ext cx="4045112" cy="4045112"/>
          </a:xfrm>
          <a:prstGeom prst="ellipse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A0A257D-E861-470B-B205-205EBA57F6D7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7940083" y="1344111"/>
            <a:ext cx="4045112" cy="4045112"/>
          </a:xfrm>
          <a:prstGeom prst="ellipse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6A942D3-3E52-48B1-A94C-B48EFFE11EF0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7940083" y="1344111"/>
            <a:ext cx="4045112" cy="4045112"/>
          </a:xfrm>
          <a:prstGeom prst="ellipse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B7E098F1-7D36-45C5-B83D-F45561A3D1D1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7940083" y="1344111"/>
            <a:ext cx="4045112" cy="4045112"/>
          </a:xfrm>
          <a:prstGeom prst="ellipse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9F3A8078-EDDE-4612-8B1E-609B4A551C68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7940083" y="1344111"/>
            <a:ext cx="4045112" cy="4045112"/>
          </a:xfrm>
          <a:prstGeom prst="ellipse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32A21668-7A7C-4E3C-A68A-E7D6D576E499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7940083" y="1344111"/>
            <a:ext cx="4045112" cy="4045112"/>
          </a:xfrm>
          <a:prstGeom prst="ellipse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35620F6-087E-463C-90F0-A6B8D45E6DBB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7940083" y="1344111"/>
            <a:ext cx="4045112" cy="4045112"/>
          </a:xfrm>
          <a:prstGeom prst="ellipse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85814511-CAA7-4122-9765-D216F70808A1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7940083" y="1344111"/>
            <a:ext cx="4045112" cy="4045112"/>
          </a:xfrm>
          <a:prstGeom prst="ellipse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E6429C27-CC1B-4FF0-A2E0-F4DE3D82F22A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7940083" y="1344111"/>
            <a:ext cx="4045112" cy="4045112"/>
          </a:xfrm>
          <a:prstGeom prst="ellipse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4DC97A2-E89C-4696-88F5-D0B0A52B3925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7940083" y="1344111"/>
            <a:ext cx="4045112" cy="4045112"/>
          </a:xfrm>
          <a:prstGeom prst="ellipse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CDF336BB-E1DD-40C5-A292-DA804E2DE133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7940083" y="1344111"/>
            <a:ext cx="4045112" cy="4045112"/>
          </a:xfrm>
          <a:prstGeom prst="ellipse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E0D780BD-6C14-4490-84B5-EFA43DD328AC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7940083" y="1344111"/>
            <a:ext cx="4045112" cy="4045112"/>
          </a:xfrm>
          <a:prstGeom prst="ellipse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27002130-3345-4783-BDEC-C565F1541C05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7940083" y="1344111"/>
            <a:ext cx="4045112" cy="4045112"/>
          </a:xfrm>
          <a:prstGeom prst="ellipse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47EA690C-F250-4370-81B6-CE7D160B41EF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7940083" y="1344111"/>
            <a:ext cx="4045112" cy="4045112"/>
          </a:xfrm>
          <a:prstGeom prst="ellipse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1FE8B396-E1A7-404A-9579-0BA7321E19CE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7940083" y="1344111"/>
            <a:ext cx="4045112" cy="40451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3700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75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25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75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25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75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95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25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175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25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75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25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75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25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75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75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825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90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975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125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275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425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5750"/>
                            </p:stCondLst>
                            <p:childTnLst>
                              <p:par>
                                <p:cTn id="2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E49BB-49C6-4580-B4EE-314CAC485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B649B-9EE8-47DE-8B36-ADF1200C910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25326" y="7893496"/>
            <a:ext cx="3968751" cy="365127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084BC9-3655-415D-9574-29B3D85A3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990600"/>
            <a:ext cx="5606752" cy="5606752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589048-FBDF-448D-9E9D-7702AF9CE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990600"/>
            <a:ext cx="5606752" cy="5606752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24114E-10E9-43B9-89E5-F637AEE00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990600"/>
            <a:ext cx="5606752" cy="5606752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87EA80-6183-4076-BF47-08E0FFB71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990600"/>
            <a:ext cx="5606752" cy="5606752"/>
          </a:xfrm>
          <a:prstGeom prst="ellipse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4FB3D0-9452-486C-BEC3-71088FAE26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990600"/>
            <a:ext cx="5606752" cy="5606752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2F873F-9667-4F51-A6C2-5CF50FD002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600" y="990600"/>
            <a:ext cx="5606752" cy="5606752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910E41-3FDF-4F01-BD6A-EDBA2A48D7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7600" y="990600"/>
            <a:ext cx="5606752" cy="5606752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8CEDF6-2141-457E-BA6B-0746DABA41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00" y="990600"/>
            <a:ext cx="5606752" cy="5606752"/>
          </a:xfrm>
          <a:prstGeom prst="ellipse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335103-F23C-44DC-92CF-94D7A12A85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7600" y="990600"/>
            <a:ext cx="5606752" cy="5606752"/>
          </a:xfrm>
          <a:prstGeom prst="ellipse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AAAA418-7B53-4893-B255-AC3DE4895E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7600" y="990600"/>
            <a:ext cx="5606752" cy="5606752"/>
          </a:xfrm>
          <a:prstGeom prst="ellipse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81F02E9-869F-44A0-99AD-3AD0F3841E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57600" y="990600"/>
            <a:ext cx="5606752" cy="5606752"/>
          </a:xfrm>
          <a:prstGeom prst="ellipse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6BC3D5B-9195-4719-9A73-C9BC373F60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57600" y="990600"/>
            <a:ext cx="5606752" cy="5606752"/>
          </a:xfrm>
          <a:prstGeom prst="ellipse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C360BCC-976A-43AB-8749-1CA45E2E1C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57600" y="990600"/>
            <a:ext cx="5606752" cy="5606752"/>
          </a:xfrm>
          <a:prstGeom prst="ellipse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92D4D92-B3DF-4922-AD0A-35ECFBE6E36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57600" y="990600"/>
            <a:ext cx="5606752" cy="5606752"/>
          </a:xfrm>
          <a:prstGeom prst="ellipse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A8DAAB7-7B34-45C3-8363-A1AA388793A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57600" y="990600"/>
            <a:ext cx="5606752" cy="5606752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64D3D47-1FD6-4368-86EE-E2D1BFF72F3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57600" y="990600"/>
            <a:ext cx="5606752" cy="5606752"/>
          </a:xfrm>
          <a:prstGeom prst="ellipse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70AB2C6-BD35-4AA7-A666-65140A07380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57600" y="990600"/>
            <a:ext cx="5606752" cy="5606752"/>
          </a:xfrm>
          <a:prstGeom prst="ellipse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ACEA4FC-8B71-4B0E-8BD3-5D70DDAC652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57600" y="990600"/>
            <a:ext cx="5606752" cy="5606752"/>
          </a:xfrm>
          <a:prstGeom prst="ellipse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3C1A8EA-937E-42F3-A283-5B401F7A79C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57600" y="990600"/>
            <a:ext cx="5606752" cy="560675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699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B4DFB-B9CC-4C14-98A0-1C48C6563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30DDF-FCE6-4799-90C4-BAD6D57E36F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372D20-580B-4A06-AEA6-0C58846B5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89131"/>
            <a:ext cx="5301208" cy="5301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906BF3-3698-409D-B0FB-33BD55D56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257" y="1623713"/>
            <a:ext cx="475252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56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9EB3C-B94E-43F6-B8D5-AE49A15F4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5" y="398264"/>
            <a:ext cx="12945218" cy="1138025"/>
          </a:xfrm>
        </p:spPr>
        <p:txBody>
          <a:bodyPr/>
          <a:lstStyle/>
          <a:p>
            <a:r>
              <a:rPr lang="en-GB" dirty="0"/>
              <a:t>35 YO fall from bicycle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4828EE-F7EB-4606-8250-E68733DDF6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91" t="6741" r="8452" b="53189"/>
          <a:stretch/>
        </p:blipFill>
        <p:spPr>
          <a:xfrm>
            <a:off x="4355313" y="2557707"/>
            <a:ext cx="7652614" cy="4211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EE3478-F32F-43DE-AE99-2AE8BCF14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735" y="1233377"/>
            <a:ext cx="3478703" cy="553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3EA4F4-8DE1-46ED-BF10-69D29BD26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508" y="542629"/>
            <a:ext cx="4817420" cy="36891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C7F689-72D2-42F3-9895-A368536748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25" t="39289" r="13373"/>
          <a:stretch/>
        </p:blipFill>
        <p:spPr>
          <a:xfrm rot="16200000">
            <a:off x="-683730" y="2341842"/>
            <a:ext cx="5536232" cy="3319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9A3BF7-A6A9-4E19-9027-FD641BAE06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165" y="967277"/>
            <a:ext cx="5802332" cy="5802332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4FA3D5-5407-4F3F-A871-B7312268AF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5165" y="967277"/>
            <a:ext cx="5802332" cy="5802332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DBF115-A70B-4FB7-8727-E5AC56E2C0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5165" y="967277"/>
            <a:ext cx="5802332" cy="5802332"/>
          </a:xfrm>
          <a:prstGeom prst="ellipse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5E725D-4F18-4947-A630-0BA78443FE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5165" y="967277"/>
            <a:ext cx="5802332" cy="5802332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B98635-BF1D-4AD9-AD66-8B8FA9E2BF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5165" y="967277"/>
            <a:ext cx="5802332" cy="5802332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05D06A-6731-4BBB-8655-28CC14BBCA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15165" y="967277"/>
            <a:ext cx="5802332" cy="5802332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99A2DC-C3C4-4F29-8301-7A366DC0EC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5165" y="967277"/>
            <a:ext cx="5802332" cy="5802332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E75E67-EE42-4B71-822D-CFFE698BB47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15165" y="967277"/>
            <a:ext cx="5802332" cy="5802332"/>
          </a:xfrm>
          <a:prstGeom prst="ellipse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878DA5-720B-4872-929C-0C8A3F6D27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15165" y="967277"/>
            <a:ext cx="5802332" cy="5802332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930563-4F21-4697-B6AB-0B68BEF61DF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15165" y="967277"/>
            <a:ext cx="5802332" cy="5802332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B041BF-19E9-43C4-B953-4EEB648BB50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15165" y="967277"/>
            <a:ext cx="5802332" cy="5802332"/>
          </a:xfrm>
          <a:prstGeom prst="ellipse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CDCB1A-D81F-4418-91A1-4BDD0FE8CF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15165" y="967277"/>
            <a:ext cx="5802332" cy="5802332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D6F5184-AC9D-4B04-BB53-AB9CE0C0020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15165" y="967277"/>
            <a:ext cx="5802332" cy="5802332"/>
          </a:xfrm>
          <a:prstGeom prst="ellipse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79478B-E3FA-412B-A8BD-94A39D386A5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15165" y="967277"/>
            <a:ext cx="5802332" cy="5802332"/>
          </a:xfrm>
          <a:prstGeom prst="ellipse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A42B3E-413B-4AB4-B643-FC57D6DA4A1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15165" y="967277"/>
            <a:ext cx="5802332" cy="5802332"/>
          </a:xfrm>
          <a:prstGeom prst="ellipse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8593544-2BAC-4BEB-B38B-0236BC9646D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315165" y="967277"/>
            <a:ext cx="5802332" cy="5802332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32F44D-A091-4977-BAE4-A1B34D37422D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0568" y="95352"/>
            <a:ext cx="2647359" cy="149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9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E6C3CC1-5C02-41D9-992F-202E03580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306937">
            <a:off x="5169352" y="518139"/>
            <a:ext cx="5821719" cy="5821719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A888DB-8D79-4F79-AADC-581D108F4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89665">
            <a:off x="419813" y="48678"/>
            <a:ext cx="6019356" cy="6019356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F6CC4A-E49E-4910-9C96-9AB226E35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32070">
            <a:off x="664602" y="196331"/>
            <a:ext cx="5997542" cy="5997542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D945F8-2EA7-483D-8084-F4A6B01AF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977361">
            <a:off x="5169353" y="518140"/>
            <a:ext cx="5821719" cy="5821719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B78B23-13DD-4563-9B84-145A479E51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561187">
            <a:off x="5169353" y="518140"/>
            <a:ext cx="5821719" cy="5821719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3198BE-3EBD-4DB7-AC33-7CA62B838C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083372">
            <a:off x="5169353" y="518140"/>
            <a:ext cx="5821719" cy="5821719"/>
          </a:xfrm>
          <a:prstGeom prst="ellipse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B30C1EF-FFB8-4050-A5D3-120C8DEC8E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975319">
            <a:off x="5169353" y="518140"/>
            <a:ext cx="5821719" cy="5821719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6B7D19-E453-488F-83C9-1EFAFA55D5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666150">
            <a:off x="4811630" y="160416"/>
            <a:ext cx="6444192" cy="6444192"/>
          </a:xfrm>
          <a:prstGeom prst="ellipse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57C80DE-8638-4F15-92C6-5596E3B9DDB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700" y="134489"/>
            <a:ext cx="3967645" cy="64336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E65957-FA21-42B2-A82E-7BC6D236270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4044" y="4663591"/>
            <a:ext cx="3811520" cy="192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9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4A2893E-3ADB-44E0-A12E-831F4DB51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15" y="385011"/>
            <a:ext cx="8661757" cy="880883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3256F63-08AE-474B-B8EC-0E5418FB152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A7B611-FBA4-4B03-93CF-DE68BACD0CB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21F3D63B-AFDF-4481-83AC-4CFC87ACEAD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6088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547494D-51DE-4A5B-8786-C266DF947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309730" cy="24242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70C34E-F9AA-4001-81DB-3C0CE6A6D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266" y="1382233"/>
            <a:ext cx="4903447" cy="2758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C29456-D120-47D7-9C83-9E9D0FEC2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253" y="2570272"/>
            <a:ext cx="5467764" cy="30756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DE34DC-5080-424B-ADAC-FC51575D40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429000"/>
            <a:ext cx="5736833" cy="32250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2606F4-D1E0-46FA-99B0-C97877D61D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63" y="0"/>
            <a:ext cx="6096528" cy="34292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4543B1-554F-423C-92D5-C61C10FDF3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0520" y="-297"/>
            <a:ext cx="6096528" cy="34292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305460-1BFE-40A9-BA07-53E46E2AD3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7524" y="3429000"/>
            <a:ext cx="6096528" cy="34292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ADF7CB-789E-4C53-9E9E-A3545E9064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1481" y="3428999"/>
            <a:ext cx="6096528" cy="34292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B9606A-F0E9-4A94-9B74-8DC8B0DF82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00867" y="5251155"/>
            <a:ext cx="2857142" cy="16071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73BF47-72A3-404A-AD8F-26412D4462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22065" y="4235412"/>
            <a:ext cx="3084036" cy="17347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2C6EDE1-AD4D-4608-A832-E9C811EE1D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73973" y="2018981"/>
            <a:ext cx="3084036" cy="17347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5F603D-4BC2-4A93-AB74-C37AF8E28D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4103" y="5080444"/>
            <a:ext cx="2843848" cy="15996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9D962E-831D-4E62-9372-75807D5DB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904" y="365125"/>
            <a:ext cx="6817895" cy="1325563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1510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A7C383-6BC1-4BB7-809F-ECB23BF33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#1</a:t>
            </a:r>
          </a:p>
          <a:p>
            <a:pPr lvl="1"/>
            <a:r>
              <a:rPr lang="en-US" dirty="0"/>
              <a:t>What is a </a:t>
            </a:r>
            <a:r>
              <a:rPr lang="en-US" dirty="0" err="1"/>
              <a:t>Monteggia</a:t>
            </a:r>
            <a:r>
              <a:rPr lang="en-US" dirty="0"/>
              <a:t> variant?</a:t>
            </a:r>
          </a:p>
          <a:p>
            <a:pPr lvl="1"/>
            <a:r>
              <a:rPr lang="en-US" dirty="0"/>
              <a:t>Where does it fit in elbow instability?</a:t>
            </a:r>
            <a:endParaRPr lang="en-US" noProof="0" dirty="0"/>
          </a:p>
          <a:p>
            <a:r>
              <a:rPr lang="en-US" dirty="0"/>
              <a:t>#2</a:t>
            </a:r>
          </a:p>
          <a:p>
            <a:pPr lvl="1"/>
            <a:r>
              <a:rPr lang="en-US" dirty="0"/>
              <a:t>Describe </a:t>
            </a:r>
            <a:r>
              <a:rPr lang="en-US" noProof="0" dirty="0"/>
              <a:t>the  anatomical fragments involved</a:t>
            </a:r>
          </a:p>
          <a:p>
            <a:r>
              <a:rPr lang="en-US" dirty="0"/>
              <a:t>#3</a:t>
            </a:r>
          </a:p>
          <a:p>
            <a:pPr lvl="1"/>
            <a:r>
              <a:rPr lang="en-US" dirty="0"/>
              <a:t>Have an overview of the surgical approaches and fixation principles and methods</a:t>
            </a:r>
          </a:p>
          <a:p>
            <a:pPr lvl="1"/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B19AC5-4F68-4C06-8E96-47029ACD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339358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DE4CFE-138A-4FC4-8FD0-8FB3C67F4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Nomenclature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D1903C-9A32-44D6-8508-40EF0C573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#1 What</a:t>
            </a:r>
          </a:p>
        </p:txBody>
      </p:sp>
    </p:spTree>
    <p:extLst>
      <p:ext uri="{BB962C8B-B14F-4D97-AF65-F5344CB8AC3E}">
        <p14:creationId xmlns:p14="http://schemas.microsoft.com/office/powerpoint/2010/main" val="1648904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D4F6FD-7BDF-4209-A2D3-D3DDAB35D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Monteggia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83057-2EDD-464A-B725-D449FAB48F1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344084"/>
            <a:ext cx="10515600" cy="4832349"/>
          </a:xfrm>
        </p:spPr>
        <p:txBody>
          <a:bodyPr/>
          <a:lstStyle/>
          <a:p>
            <a:r>
              <a:rPr lang="en-GB" dirty="0"/>
              <a:t>Mr Lee Van Rensburg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AF400A-79F4-41D3-9E44-7799342C165D}"/>
              </a:ext>
            </a:extLst>
          </p:cNvPr>
          <p:cNvSpPr txBox="1"/>
          <p:nvPr/>
        </p:nvSpPr>
        <p:spPr>
          <a:xfrm>
            <a:off x="158896" y="4835937"/>
            <a:ext cx="12033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67" dirty="0">
                <a:solidFill>
                  <a:schemeClr val="bg1">
                    <a:lumMod val="95000"/>
                  </a:schemeClr>
                </a:solidFill>
              </a:rPr>
              <a:t>Fracture of Forearm </a:t>
            </a:r>
            <a:r>
              <a:rPr lang="en-GB" sz="4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(ulna) </a:t>
            </a:r>
            <a:r>
              <a:rPr lang="en-GB" sz="2667" dirty="0">
                <a:solidFill>
                  <a:schemeClr val="bg1">
                    <a:lumMod val="95000"/>
                  </a:schemeClr>
                </a:solidFill>
              </a:rPr>
              <a:t>with dislocation of </a:t>
            </a:r>
            <a:r>
              <a:rPr lang="en-GB" sz="3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Proximal Radioulnar joint </a:t>
            </a:r>
            <a:endParaRPr lang="en-GB" sz="2667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1625E-504E-48C0-9018-56D284F6C533}"/>
              </a:ext>
            </a:extLst>
          </p:cNvPr>
          <p:cNvSpPr txBox="1"/>
          <p:nvPr/>
        </p:nvSpPr>
        <p:spPr>
          <a:xfrm>
            <a:off x="1596572" y="1626791"/>
            <a:ext cx="102374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>
                    <a:lumMod val="95000"/>
                  </a:schemeClr>
                </a:solidFill>
              </a:rPr>
              <a:t>Fracture of the proximal third of the ulna with dislocation of the proximal head of the radius</a:t>
            </a:r>
          </a:p>
        </p:txBody>
      </p:sp>
      <p:pic>
        <p:nvPicPr>
          <p:cNvPr id="11" name="Picture 1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0B0DD59-79BC-4C43-BDD5-EF3D73236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780" y="1344085"/>
            <a:ext cx="1389793" cy="14271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027356-8435-47A6-8009-97AA438AD9C0}"/>
              </a:ext>
            </a:extLst>
          </p:cNvPr>
          <p:cNvSpPr txBox="1"/>
          <p:nvPr/>
        </p:nvSpPr>
        <p:spPr>
          <a:xfrm>
            <a:off x="2786743" y="3071827"/>
            <a:ext cx="8689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>
                    <a:lumMod val="95000"/>
                  </a:schemeClr>
                </a:solidFill>
              </a:rPr>
              <a:t>Fracture of the ulnar shaft with concomitant dislocation of the radial head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F2BB767-D9E4-46A4-A34C-DF0F1120D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42" y="2952353"/>
            <a:ext cx="2455460" cy="110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6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BABB0-33B9-4243-92E3-46F38F222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Monteggia</a:t>
            </a:r>
            <a:r>
              <a:rPr lang="en-GB" dirty="0"/>
              <a:t> - 1814</a:t>
            </a:r>
          </a:p>
        </p:txBody>
      </p:sp>
      <p:pic>
        <p:nvPicPr>
          <p:cNvPr id="5" name="Content Placeholder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30CAD80C-7462-4AF7-882D-7D09E0D54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1" y="1268829"/>
            <a:ext cx="5783031" cy="4690775"/>
          </a:xfrm>
        </p:spPr>
      </p:pic>
      <p:pic>
        <p:nvPicPr>
          <p:cNvPr id="7" name="Picture 6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08D15792-21C5-4852-A239-E566CEAE6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704" y="1678285"/>
            <a:ext cx="5766096" cy="4639972"/>
          </a:xfrm>
          <a:prstGeom prst="rect">
            <a:avLst/>
          </a:prstGeom>
        </p:spPr>
      </p:pic>
      <p:pic>
        <p:nvPicPr>
          <p:cNvPr id="9" name="Picture 8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5A73A103-7652-489B-902F-1B7271A658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53" y="1268829"/>
            <a:ext cx="2717697" cy="46399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F05A58-88F5-42FA-B0C2-609D9DFE1D8E}"/>
              </a:ext>
            </a:extLst>
          </p:cNvPr>
          <p:cNvSpPr txBox="1"/>
          <p:nvPr/>
        </p:nvSpPr>
        <p:spPr>
          <a:xfrm>
            <a:off x="4567163" y="6332478"/>
            <a:ext cx="8176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Instituzioni Chirurgiches. 2nd. Vol. 5. Maspero; Milan, Italy: 1814. p. 131-133</a:t>
            </a:r>
            <a:endParaRPr lang="en-GB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FD6B47-F7FA-4C0C-AF0F-748888AFF893}"/>
              </a:ext>
            </a:extLst>
          </p:cNvPr>
          <p:cNvSpPr txBox="1"/>
          <p:nvPr/>
        </p:nvSpPr>
        <p:spPr>
          <a:xfrm>
            <a:off x="3125410" y="3939030"/>
            <a:ext cx="8086877" cy="1938992"/>
          </a:xfrm>
          <a:prstGeom prst="rect">
            <a:avLst/>
          </a:prstGeom>
          <a:solidFill>
            <a:srgbClr val="000000">
              <a:alpha val="74118"/>
            </a:srgbClr>
          </a:solidFill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“…. At the end of the treatment the arm swelling has resolved, but only the dislocation of the radius that was not easy to reduce…. I applied compression and a new bandage again to contain it, but it did not want to stay in place”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788F2E52-C268-4B08-A307-66C1C6F0D8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973" y="5960871"/>
            <a:ext cx="879028" cy="743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2542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F6BC85-5D5C-4775-A163-574976AB1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27" y="276224"/>
            <a:ext cx="10850033" cy="727076"/>
          </a:xfrm>
        </p:spPr>
        <p:txBody>
          <a:bodyPr/>
          <a:lstStyle/>
          <a:p>
            <a:r>
              <a:rPr lang="en-GB" dirty="0" err="1"/>
              <a:t>Monteggia</a:t>
            </a:r>
            <a:r>
              <a:rPr lang="en-GB" dirty="0"/>
              <a:t> - 1814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C60EF13-A26E-4170-9786-9D16EB4BE2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1896582"/>
              </p:ext>
            </p:extLst>
          </p:nvPr>
        </p:nvGraphicFramePr>
        <p:xfrm>
          <a:off x="0" y="638628"/>
          <a:ext cx="12191999" cy="5776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0" name="Picture 49" descr="A picture containing bird&#10;&#10;Description automatically generated">
            <a:extLst>
              <a:ext uri="{FF2B5EF4-FFF2-40B4-BE49-F238E27FC236}">
                <a16:creationId xmlns:a16="http://schemas.microsoft.com/office/drawing/2014/main" id="{0E75AEF6-8FD1-4515-9F88-C933AA27AF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908" y="3028235"/>
            <a:ext cx="3567901" cy="9478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B2BA36-C505-44D1-A812-375E72911B6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367" y="3612004"/>
            <a:ext cx="2364084" cy="1860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9F98EF-1C39-4921-AC1F-57AD234E91A1}"/>
              </a:ext>
            </a:extLst>
          </p:cNvPr>
          <p:cNvSpPr txBox="1"/>
          <p:nvPr/>
        </p:nvSpPr>
        <p:spPr>
          <a:xfrm>
            <a:off x="7581900" y="3311025"/>
            <a:ext cx="4001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Only 50% satisfied outcome</a:t>
            </a:r>
          </a:p>
        </p:txBody>
      </p:sp>
    </p:spTree>
    <p:extLst>
      <p:ext uri="{BB962C8B-B14F-4D97-AF65-F5344CB8AC3E}">
        <p14:creationId xmlns:p14="http://schemas.microsoft.com/office/powerpoint/2010/main" val="236809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2C8AE82-379E-4761-92C2-44DFD95A38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F5DDF7A-FF0B-4ACA-8105-303CE307CD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E5324F3-D32D-4E5A-8F89-3BCA31450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D1DBDA1-9D94-4AA0-86AD-EA7506537B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3FBEF2D-0199-4448-A984-E39ACBB6D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C29934E-05A0-493F-B4FC-406EC57A1D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3C6127F-D09B-449B-BAB7-F70AD5BFF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DB4864E-884E-4285-8EE7-91F64BA827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66DB98B-2366-4608-9F68-9AB9CD22BA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6C34000-7289-4F0D-9A1C-A83406A6DA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6A7202F-0535-429E-BAB4-656D436425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DEF7850-AE3E-4B3D-B172-532C3D72F7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E77691B-5448-4A9B-BAD1-83DD982739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4A05216-8D6B-4133-92A9-59CB1E5F89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999C572-DA92-4C40-ADFF-775091CB1D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36A3DFE-E731-48C3-8F4F-A3A1518722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47A4B41-C9E6-4272-8831-CED75DE1D8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59C450-BB32-476E-9180-D893B1CADF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EC68659-C767-47AE-BCB9-63F2A65A4B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F814A76-7822-4786-A31E-3529A0BE10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A285FCE-EEDB-478E-A5DE-2B707A54A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CBAC45-D1EF-445F-AF8A-E3307A552D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49F1C60-F0B3-44AF-9D5E-2A5B071E6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8C11C7B-BB9F-40DE-8EF9-BC62B35A30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85CCD19-F4D5-4EF5-B6C7-334680DC25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CF990F6-3AB8-4369-85F4-F1384A7C4D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470A5FA-6D4D-4C64-A83C-BCBCBBB37D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C82A7FC-27A1-4E43-8485-3512CD5BB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723DA53-1593-4E87-8910-40A56286F8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E0D66E6-88B7-43CA-881D-D61C8BB331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5CBBE74-560C-4441-A667-8FF76E15E4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09F064-B0C4-409C-A1B7-D4B6623797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C355DEC-D5FC-4E80-82C2-B89A23836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25F9D62-6825-4853-B1F1-7C618D36B0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99BAD82-9419-4431-8B8C-D33A4CB63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F3B6723-DE80-424D-A3CF-4423B9160C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BD8F007-3161-440D-A3A4-E6CE11B964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69BD50A-6FEE-41FC-A372-A41B59F66F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8C0EB80-710E-43B8-B555-DFD2E6577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lvlAtOnce"/>
        </p:bldSub>
      </p:bldGraphic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592F7-361A-4272-A34B-E7E2282A3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Jupiter - 1991</a:t>
            </a:r>
          </a:p>
        </p:txBody>
      </p:sp>
      <p:graphicFrame>
        <p:nvGraphicFramePr>
          <p:cNvPr id="25" name="Content Placeholder 24">
            <a:extLst>
              <a:ext uri="{FF2B5EF4-FFF2-40B4-BE49-F238E27FC236}">
                <a16:creationId xmlns:a16="http://schemas.microsoft.com/office/drawing/2014/main" id="{A5074F74-CCC0-41B7-83E0-F72D6E42AC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1395474"/>
              </p:ext>
            </p:extLst>
          </p:nvPr>
        </p:nvGraphicFramePr>
        <p:xfrm>
          <a:off x="193523" y="1362071"/>
          <a:ext cx="5863167" cy="4814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6" name="Content Placeholder 25">
            <a:extLst>
              <a:ext uri="{FF2B5EF4-FFF2-40B4-BE49-F238E27FC236}">
                <a16:creationId xmlns:a16="http://schemas.microsoft.com/office/drawing/2014/main" id="{C77DCF76-B059-4658-8CF6-69018C402A3D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939655878"/>
              </p:ext>
            </p:extLst>
          </p:nvPr>
        </p:nvGraphicFramePr>
        <p:xfrm>
          <a:off x="5925880" y="1488559"/>
          <a:ext cx="6266121" cy="4507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93E9608-00A0-41A6-9DFC-C715C98740D1}"/>
              </a:ext>
            </a:extLst>
          </p:cNvPr>
          <p:cNvSpPr txBox="1"/>
          <p:nvPr/>
        </p:nvSpPr>
        <p:spPr>
          <a:xfrm>
            <a:off x="6634715" y="6175352"/>
            <a:ext cx="41368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 </a:t>
            </a:r>
            <a:r>
              <a:rPr lang="en-GB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Orthop</a:t>
            </a: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Trauma. 1991; 5(4):395–402</a:t>
            </a:r>
            <a:r>
              <a:rPr lang="en-GB" sz="2400" dirty="0"/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268D28-BB1B-40E6-A937-C8FDB4432B2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786"/>
          <a:stretch/>
        </p:blipFill>
        <p:spPr>
          <a:xfrm>
            <a:off x="4252072" y="2"/>
            <a:ext cx="6259472" cy="116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8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3D2A426A-4768-4742-9FF8-77619662A9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B83B1451-37B4-45BE-B3FE-7D64A6CBEC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B9229253-C740-4114-9E93-5282184820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A43F1042-2C77-46CC-AFEF-F3194B6F00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30915951-7FA0-4B1B-9284-83C6A3D2DC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85E5EADA-8DDF-4658-81AE-4181A0C170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 uiExpand="1">
        <p:bldSub>
          <a:bldDgm bld="one"/>
        </p:bldSub>
      </p:bldGraphic>
      <p:bldGraphic spid="26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20729-5405-4155-BFBB-9416D1EEA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 Ulna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D3AD34-ED72-4969-9002-6F0677B731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436"/>
          <a:stretch/>
        </p:blipFill>
        <p:spPr>
          <a:xfrm>
            <a:off x="6595094" y="1557431"/>
            <a:ext cx="3765348" cy="4958509"/>
          </a:xfrm>
          <a:prstGeom prst="rect">
            <a:avLst/>
          </a:prstGeom>
        </p:spPr>
      </p:pic>
      <p:sp>
        <p:nvSpPr>
          <p:cNvPr id="6" name="&quot;Not Allowed&quot; Symbol 5">
            <a:extLst>
              <a:ext uri="{FF2B5EF4-FFF2-40B4-BE49-F238E27FC236}">
                <a16:creationId xmlns:a16="http://schemas.microsoft.com/office/drawing/2014/main" id="{24AAD487-858A-4116-BD58-5BE897B718E5}"/>
              </a:ext>
            </a:extLst>
          </p:cNvPr>
          <p:cNvSpPr/>
          <p:nvPr/>
        </p:nvSpPr>
        <p:spPr>
          <a:xfrm>
            <a:off x="6652076" y="1557431"/>
            <a:ext cx="1069475" cy="936832"/>
          </a:xfrm>
          <a:prstGeom prst="noSmoking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8A0C7E-A724-456F-B2AD-FDF90DC07933}"/>
              </a:ext>
            </a:extLst>
          </p:cNvPr>
          <p:cNvCxnSpPr>
            <a:cxnSpLocks/>
          </p:cNvCxnSpPr>
          <p:nvPr/>
        </p:nvCxnSpPr>
        <p:spPr>
          <a:xfrm>
            <a:off x="8120607" y="1489122"/>
            <a:ext cx="213895" cy="4958509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BF9DC5E-EF7E-446A-B0D6-FC4E580D0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53" y="43462"/>
            <a:ext cx="5971836" cy="16257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23BC3C-D434-4C33-A6E0-FB939120B41A}"/>
              </a:ext>
            </a:extLst>
          </p:cNvPr>
          <p:cNvSpPr txBox="1"/>
          <p:nvPr/>
        </p:nvSpPr>
        <p:spPr>
          <a:xfrm>
            <a:off x="7627737" y="6447631"/>
            <a:ext cx="5465412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67" dirty="0">
                <a:solidFill>
                  <a:schemeClr val="bg1"/>
                </a:solidFill>
              </a:rPr>
              <a:t>Greyhen;  VOL. 89-B, No. 6, JUNE 2007</a:t>
            </a:r>
          </a:p>
        </p:txBody>
      </p:sp>
      <p:pic>
        <p:nvPicPr>
          <p:cNvPr id="16" name="Picture 2" descr="http://www.jbjs.org.uk/content/vol89-B/issue6/images/large/18975-1.jpeg">
            <a:extLst>
              <a:ext uri="{FF2B5EF4-FFF2-40B4-BE49-F238E27FC236}">
                <a16:creationId xmlns:a16="http://schemas.microsoft.com/office/drawing/2014/main" id="{A456EADE-1DAF-4B3D-B340-67AAFA5CE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67" y="1250156"/>
            <a:ext cx="524510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2BD98DC-2E65-4AD3-BCC3-7B38DD09B1FF}"/>
              </a:ext>
            </a:extLst>
          </p:cNvPr>
          <p:cNvSpPr txBox="1"/>
          <p:nvPr/>
        </p:nvSpPr>
        <p:spPr>
          <a:xfrm>
            <a:off x="124149" y="1297067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Anterior mean </a:t>
            </a:r>
          </a:p>
          <a:p>
            <a:r>
              <a:rPr lang="en-GB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4.5° (1° to 14°)</a:t>
            </a:r>
          </a:p>
        </p:txBody>
      </p:sp>
      <p:pic>
        <p:nvPicPr>
          <p:cNvPr id="22" name="Picture 4" descr="http://www.jbjs.org.uk/content/vol89-B/issue6/images/large/18975-2.jpeg">
            <a:extLst>
              <a:ext uri="{FF2B5EF4-FFF2-40B4-BE49-F238E27FC236}">
                <a16:creationId xmlns:a16="http://schemas.microsoft.com/office/drawing/2014/main" id="{F507DAF9-FDB8-4DDA-B536-864C6656A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5233" y="1563108"/>
            <a:ext cx="4222087" cy="495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98DB2F4-2D4B-4DFA-8AF9-1C1EFDB3E582}"/>
              </a:ext>
            </a:extLst>
          </p:cNvPr>
          <p:cNvSpPr txBox="1"/>
          <p:nvPr/>
        </p:nvSpPr>
        <p:spPr>
          <a:xfrm>
            <a:off x="6283861" y="1629479"/>
            <a:ext cx="38457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Varus mean</a:t>
            </a:r>
          </a:p>
          <a:p>
            <a:r>
              <a:rPr lang="en-GB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17° (11° to 23°)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B86470-20EC-4EBD-9B53-956AEAEE0C3C}"/>
              </a:ext>
            </a:extLst>
          </p:cNvPr>
          <p:cNvSpPr txBox="1"/>
          <p:nvPr/>
        </p:nvSpPr>
        <p:spPr>
          <a:xfrm>
            <a:off x="9596384" y="1912621"/>
            <a:ext cx="2299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lang="en-GB" sz="2400" baseline="30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GB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hole LCDCP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46404B6-D897-4D50-98E3-7DC8FDDDF585}"/>
              </a:ext>
            </a:extLst>
          </p:cNvPr>
          <p:cNvSpPr/>
          <p:nvPr/>
        </p:nvSpPr>
        <p:spPr>
          <a:xfrm rot="890103">
            <a:off x="8366617" y="2722257"/>
            <a:ext cx="231727" cy="41036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517CB4B-B755-4E18-B6FE-C2B937F556EB}"/>
              </a:ext>
            </a:extLst>
          </p:cNvPr>
          <p:cNvSpPr/>
          <p:nvPr/>
        </p:nvSpPr>
        <p:spPr>
          <a:xfrm rot="890103">
            <a:off x="8328379" y="3153693"/>
            <a:ext cx="221973" cy="41036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1BA72CC-2765-475B-A63C-D56367018DA3}"/>
              </a:ext>
            </a:extLst>
          </p:cNvPr>
          <p:cNvSpPr/>
          <p:nvPr/>
        </p:nvSpPr>
        <p:spPr>
          <a:xfrm rot="890103">
            <a:off x="8266955" y="3607217"/>
            <a:ext cx="221973" cy="41036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3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B6A89CA-5BBE-439E-9A56-C747A5A65640}"/>
              </a:ext>
            </a:extLst>
          </p:cNvPr>
          <p:cNvSpPr/>
          <p:nvPr/>
        </p:nvSpPr>
        <p:spPr>
          <a:xfrm rot="890103">
            <a:off x="8223476" y="4088676"/>
            <a:ext cx="221973" cy="41036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4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E7DFF54-9718-4CCE-9898-2E56F57BF01F}"/>
              </a:ext>
            </a:extLst>
          </p:cNvPr>
          <p:cNvSpPr/>
          <p:nvPr/>
        </p:nvSpPr>
        <p:spPr>
          <a:xfrm rot="890103">
            <a:off x="8169443" y="4542201"/>
            <a:ext cx="221973" cy="41036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5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4802170-554F-4246-9549-85A11F5E8239}"/>
              </a:ext>
            </a:extLst>
          </p:cNvPr>
          <p:cNvSpPr/>
          <p:nvPr/>
        </p:nvSpPr>
        <p:spPr>
          <a:xfrm rot="21409301">
            <a:off x="2423767" y="4533201"/>
            <a:ext cx="461272" cy="26957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39211D0-503C-4542-B197-00A2C86A0D89}"/>
              </a:ext>
            </a:extLst>
          </p:cNvPr>
          <p:cNvSpPr/>
          <p:nvPr/>
        </p:nvSpPr>
        <p:spPr>
          <a:xfrm rot="375875">
            <a:off x="4176438" y="4635812"/>
            <a:ext cx="478365" cy="24399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F1675A-010D-4C59-9AE7-FD9B6C4C92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99" t="-1415"/>
          <a:stretch/>
        </p:blipFill>
        <p:spPr>
          <a:xfrm>
            <a:off x="1450829" y="3537210"/>
            <a:ext cx="10731168" cy="33502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92F9C5-9CBF-4479-8912-616D34C91E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708" y="1268840"/>
            <a:ext cx="9069077" cy="34506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ECF673-BA62-425F-8FB6-F0A0867D85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75" y="3024987"/>
            <a:ext cx="3902223" cy="389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8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27" grpId="0" animBg="1"/>
      <p:bldP spid="29" grpId="0" animBg="1"/>
      <p:bldP spid="31" grpId="0" animBg="1"/>
      <p:bldP spid="33" grpId="0" animBg="1"/>
      <p:bldP spid="35" grpId="0" animBg="1"/>
      <p:bldP spid="42" grpId="0" animBg="1"/>
      <p:bldP spid="44" grpId="0" animBg="1"/>
    </p:bldLst>
  </p:timing>
</p:sld>
</file>

<file path=ppt/theme/theme1.xml><?xml version="1.0" encoding="utf-8"?>
<a:theme xmlns:a="http://schemas.openxmlformats.org/drawingml/2006/main" name="Office">
  <a:themeElements>
    <a:clrScheme name="AO">
      <a:dk1>
        <a:srgbClr val="000000"/>
      </a:dk1>
      <a:lt1>
        <a:srgbClr val="FFFFFF"/>
      </a:lt1>
      <a:dk2>
        <a:srgbClr val="042D98"/>
      </a:dk2>
      <a:lt2>
        <a:srgbClr val="F6F4F2"/>
      </a:lt2>
      <a:accent1>
        <a:srgbClr val="001B62"/>
      </a:accent1>
      <a:accent2>
        <a:srgbClr val="3B7FF6"/>
      </a:accent2>
      <a:accent3>
        <a:srgbClr val="04F1FE"/>
      </a:accent3>
      <a:accent4>
        <a:srgbClr val="00293A"/>
      </a:accent4>
      <a:accent5>
        <a:srgbClr val="00765C"/>
      </a:accent5>
      <a:accent6>
        <a:srgbClr val="00EB9B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AO blue">
      <a:srgbClr val="042D98"/>
    </a:custClr>
    <a:custClr name="AO light grey">
      <a:srgbClr val="DCD4CB"/>
    </a:custClr>
    <a:custClr name="AO dark blue">
      <a:srgbClr val="001B62"/>
    </a:custClr>
    <a:custClr name="Dark purple">
      <a:srgbClr val="3F0343"/>
    </a:custClr>
    <a:custClr name="Dark green">
      <a:srgbClr val="00293A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AO yellow">
      <a:srgbClr val="FFF500"/>
    </a:custClr>
    <a:custClr name="AO light grey 75%">
      <a:srgbClr val="E5DFD8"/>
    </a:custClr>
    <a:custClr name="AO active blue">
      <a:srgbClr val="3B7FF6"/>
    </a:custClr>
    <a:custClr name="Purple">
      <a:srgbClr val="7B0067"/>
    </a:custClr>
    <a:custClr name="Green">
      <a:srgbClr val="00765C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AO light grey 50%">
      <a:srgbClr val="EEEAE5"/>
    </a:custClr>
    <a:custClr name="Bright blue">
      <a:srgbClr val="04F1FE"/>
    </a:custClr>
    <a:custClr name="Bright red">
      <a:srgbClr val="F92355"/>
    </a:custClr>
    <a:custClr name="Bright green">
      <a:srgbClr val="00EB9B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AO light grey 25%">
      <a:srgbClr val="F6F4F2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AOTrauma_ppt_16_9_Template_FINAL.pptx" id="{16CC4219-D8C4-4B4E-876B-4D8EF0C45EB8}" vid="{16ED02BD-D0B2-46BB-ABB7-A26EF19E281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82383CBCAF3A545BC7144B0E12C7B2C" ma:contentTypeVersion="10" ma:contentTypeDescription="Ein neues Dokument erstellen." ma:contentTypeScope="" ma:versionID="bfb1e4006bd1060b64c46c09a0f28817">
  <xsd:schema xmlns:xsd="http://www.w3.org/2001/XMLSchema" xmlns:xs="http://www.w3.org/2001/XMLSchema" xmlns:p="http://schemas.microsoft.com/office/2006/metadata/properties" xmlns:ns2="73995102-056c-4a51-bfb1-c663c0490c54" xmlns:ns3="2e5162b4-c70b-477c-8fa3-c9cdb63e7b34" targetNamespace="http://schemas.microsoft.com/office/2006/metadata/properties" ma:root="true" ma:fieldsID="41115af916c2dc5809368bc6b92ebc14" ns2:_="" ns3:_="">
    <xsd:import namespace="73995102-056c-4a51-bfb1-c663c0490c54"/>
    <xsd:import namespace="2e5162b4-c70b-477c-8fa3-c9cdb63e7b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995102-056c-4a51-bfb1-c663c0490c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5162b4-c70b-477c-8fa3-c9cdb63e7b3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C0F3ED8-5CD3-4767-85AE-4980E98A8C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A1D666A-E1C4-4153-99FE-6470852340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995102-056c-4a51-bfb1-c663c0490c54"/>
    <ds:schemaRef ds:uri="2e5162b4-c70b-477c-8fa3-c9cdb63e7b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DAA43BF-5C0B-4297-9459-625F9DFB215D}">
  <ds:schemaRefs>
    <ds:schemaRef ds:uri="http://schemas.microsoft.com/office/2006/metadata/properties"/>
    <ds:schemaRef ds:uri="http://schemas.microsoft.com/office/2006/documentManagement/types"/>
    <ds:schemaRef ds:uri="73995102-056c-4a51-bfb1-c663c0490c54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2e5162b4-c70b-477c-8fa3-c9cdb63e7b3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582</TotalTime>
  <Words>923</Words>
  <Application>Microsoft Office PowerPoint</Application>
  <PresentationFormat>Widescreen</PresentationFormat>
  <Paragraphs>166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Open Sans</vt:lpstr>
      <vt:lpstr>Open Sans Condensed Light</vt:lpstr>
      <vt:lpstr>Office</vt:lpstr>
      <vt:lpstr>Monteggia variants - Dislocation </vt:lpstr>
      <vt:lpstr>Disclosure: Potential or actual conflicts of interest</vt:lpstr>
      <vt:lpstr>Learning objectives</vt:lpstr>
      <vt:lpstr>#1 What</vt:lpstr>
      <vt:lpstr>Monteggia</vt:lpstr>
      <vt:lpstr>Monteggia - 1814</vt:lpstr>
      <vt:lpstr>Monteggia - 1814</vt:lpstr>
      <vt:lpstr>Jupiter - 1991</vt:lpstr>
      <vt:lpstr>1. Ulna</vt:lpstr>
      <vt:lpstr>#1 ) Fit In</vt:lpstr>
      <vt:lpstr>PowerPoint Presentation</vt:lpstr>
      <vt:lpstr>PowerPoint Presentation</vt:lpstr>
      <vt:lpstr>Annular ligament</vt:lpstr>
      <vt:lpstr>2. Supinator crest</vt:lpstr>
      <vt:lpstr>PowerPoint Presentation</vt:lpstr>
      <vt:lpstr>3. Coronoid</vt:lpstr>
      <vt:lpstr>45 YO</vt:lpstr>
      <vt:lpstr>4. Radial head</vt:lpstr>
      <vt:lpstr>Ring/Jupiter - 1998</vt:lpstr>
      <vt:lpstr>28 YO fall from bicycle Right</vt:lpstr>
      <vt:lpstr>PowerPoint Presentation</vt:lpstr>
      <vt:lpstr>PowerPoint Presentation</vt:lpstr>
      <vt:lpstr>PowerPoint Presentation</vt:lpstr>
      <vt:lpstr>35 YO fall from bicycle</vt:lpstr>
      <vt:lpstr>PowerPoint Presentation</vt:lpstr>
      <vt:lpstr>Summary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lorem ipsum (32pt) Lorem ipsum dolor sit amet, consectetuer adipiscing elit. Aenean commodo ligula.</dc:title>
  <dc:creator>Stephan Bütikofer</dc:creator>
  <cp:lastModifiedBy>Lee Van Rensburg</cp:lastModifiedBy>
  <cp:revision>127</cp:revision>
  <dcterms:created xsi:type="dcterms:W3CDTF">2019-09-06T13:40:29Z</dcterms:created>
  <dcterms:modified xsi:type="dcterms:W3CDTF">2020-11-27T05:15:14Z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bel">
    <vt:i4>0</vt:i4>
  </property>
  <property fmtid="{D5CDD505-2E9C-101B-9397-08002B2CF9AE}" pid="3" name="ContentTypeId">
    <vt:lpwstr>0x010100482383CBCAF3A545BC7144B0E12C7B2C</vt:lpwstr>
  </property>
</Properties>
</file>