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0.xml" ContentType="application/vnd.openxmlformats-officedocument.presentationml.tags+xml"/>
  <Override PartName="/ppt/notesSlides/notesSlide1.xml" ContentType="application/vnd.openxmlformats-officedocument.presentationml.notesSlide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4"/>
  </p:sldMasterIdLst>
  <p:notesMasterIdLst>
    <p:notesMasterId r:id="rId25"/>
  </p:notesMasterIdLst>
  <p:handoutMasterIdLst>
    <p:handoutMasterId r:id="rId26"/>
  </p:handoutMasterIdLst>
  <p:sldIdLst>
    <p:sldId id="283" r:id="rId5"/>
    <p:sldId id="482" r:id="rId6"/>
    <p:sldId id="760" r:id="rId7"/>
    <p:sldId id="365" r:id="rId8"/>
    <p:sldId id="481" r:id="rId9"/>
    <p:sldId id="461" r:id="rId10"/>
    <p:sldId id="477" r:id="rId11"/>
    <p:sldId id="427" r:id="rId12"/>
    <p:sldId id="429" r:id="rId13"/>
    <p:sldId id="763" r:id="rId14"/>
    <p:sldId id="448" r:id="rId15"/>
    <p:sldId id="764" r:id="rId16"/>
    <p:sldId id="664" r:id="rId17"/>
    <p:sldId id="453" r:id="rId18"/>
    <p:sldId id="761" r:id="rId19"/>
    <p:sldId id="480" r:id="rId20"/>
    <p:sldId id="762" r:id="rId21"/>
    <p:sldId id="287" r:id="rId22"/>
    <p:sldId id="759" r:id="rId23"/>
    <p:sldId id="256" r:id="rId24"/>
  </p:sldIdLst>
  <p:sldSz cx="12192000" cy="6858000"/>
  <p:notesSz cx="6858000" cy="9144000"/>
  <p:custDataLst>
    <p:tags r:id="rId27"/>
  </p:custDataLst>
  <p:defaultTextStyle>
    <a:defPPr>
      <a:defRPr lang="en-US"/>
    </a:defPPr>
    <a:lvl1pPr algn="l" defTabSz="511175" rtl="0" fontAlgn="base">
      <a:spcBef>
        <a:spcPct val="50000"/>
      </a:spcBef>
      <a:spcAft>
        <a:spcPct val="0"/>
      </a:spcAft>
      <a:defRPr sz="21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1pPr>
    <a:lvl2pPr marL="511175" indent="-191135" algn="l" defTabSz="511175" rtl="0" fontAlgn="base">
      <a:spcBef>
        <a:spcPct val="50000"/>
      </a:spcBef>
      <a:spcAft>
        <a:spcPct val="0"/>
      </a:spcAft>
      <a:defRPr sz="21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2pPr>
    <a:lvl3pPr marL="1023462" indent="-383382" algn="l" defTabSz="511175" rtl="0" fontAlgn="base">
      <a:spcBef>
        <a:spcPct val="50000"/>
      </a:spcBef>
      <a:spcAft>
        <a:spcPct val="0"/>
      </a:spcAft>
      <a:defRPr sz="21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3pPr>
    <a:lvl4pPr marL="1535748" indent="-575628" algn="l" defTabSz="511175" rtl="0" fontAlgn="base">
      <a:spcBef>
        <a:spcPct val="50000"/>
      </a:spcBef>
      <a:spcAft>
        <a:spcPct val="0"/>
      </a:spcAft>
      <a:defRPr sz="21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4pPr>
    <a:lvl5pPr marL="2048034" indent="-767874" algn="l" defTabSz="511175" rtl="0" fontAlgn="base">
      <a:spcBef>
        <a:spcPct val="50000"/>
      </a:spcBef>
      <a:spcAft>
        <a:spcPct val="0"/>
      </a:spcAft>
      <a:defRPr sz="21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5pPr>
    <a:lvl6pPr marL="1600200" algn="l" defTabSz="320040" rtl="0" eaLnBrk="1" latinLnBrk="0" hangingPunct="1">
      <a:defRPr sz="21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6pPr>
    <a:lvl7pPr marL="1920240" algn="l" defTabSz="320040" rtl="0" eaLnBrk="1" latinLnBrk="0" hangingPunct="1">
      <a:defRPr sz="21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7pPr>
    <a:lvl8pPr marL="2240280" algn="l" defTabSz="320040" rtl="0" eaLnBrk="1" latinLnBrk="0" hangingPunct="1">
      <a:defRPr sz="21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8pPr>
    <a:lvl9pPr marL="2560320" algn="l" defTabSz="320040" rtl="0" eaLnBrk="1" latinLnBrk="0" hangingPunct="1">
      <a:defRPr sz="21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90CB984-05E2-40B8-A1AB-A40918B3CA44}">
          <p14:sldIdLst>
            <p14:sldId id="283"/>
            <p14:sldId id="482"/>
            <p14:sldId id="760"/>
          </p14:sldIdLst>
        </p14:section>
        <p14:section name="Case 1" id="{30584763-7D5B-4B21-8DE1-68D0013A7C6E}">
          <p14:sldIdLst>
            <p14:sldId id="365"/>
            <p14:sldId id="481"/>
            <p14:sldId id="461"/>
            <p14:sldId id="477"/>
            <p14:sldId id="427"/>
            <p14:sldId id="429"/>
            <p14:sldId id="763"/>
            <p14:sldId id="448"/>
            <p14:sldId id="764"/>
            <p14:sldId id="664"/>
            <p14:sldId id="453"/>
          </p14:sldIdLst>
        </p14:section>
        <p14:section name="Case 2" id="{BDA6B54C-202E-44D1-8D14-FC9C250AF195}">
          <p14:sldIdLst>
            <p14:sldId id="761"/>
            <p14:sldId id="480"/>
          </p14:sldIdLst>
        </p14:section>
        <p14:section name="Case 3" id="{E9BD199A-81A9-45C2-AE1D-6EC8E3EBD276}">
          <p14:sldIdLst>
            <p14:sldId id="762"/>
            <p14:sldId id="287"/>
            <p14:sldId id="759"/>
          </p14:sldIdLst>
        </p14:section>
        <p14:section name="Case 4" id="{F8FD6904-5402-45FD-B10C-C3D0EBF156F2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2160" userDrawn="1">
          <p15:clr>
            <a:srgbClr val="A4A3A4"/>
          </p15:clr>
        </p15:guide>
        <p15:guide id="3" orient="horz" pos="240" userDrawn="1">
          <p15:clr>
            <a:srgbClr val="A4A3A4"/>
          </p15:clr>
        </p15:guide>
        <p15:guide id="5" orient="horz" pos="1080" userDrawn="1">
          <p15:clr>
            <a:srgbClr val="A4A3A4"/>
          </p15:clr>
        </p15:guide>
        <p15:guide id="6" orient="horz" pos="1680" userDrawn="1">
          <p15:clr>
            <a:srgbClr val="A4A3A4"/>
          </p15:clr>
        </p15:guide>
        <p15:guide id="9" orient="horz" pos="524" userDrawn="1">
          <p15:clr>
            <a:srgbClr val="A4A3A4"/>
          </p15:clr>
        </p15:guide>
        <p15:guide id="10" pos="7296" userDrawn="1">
          <p15:clr>
            <a:srgbClr val="A4A3A4"/>
          </p15:clr>
        </p15:guide>
        <p15:guide id="11" pos="381" userDrawn="1">
          <p15:clr>
            <a:srgbClr val="A4A3A4"/>
          </p15:clr>
        </p15:guide>
        <p15:guide id="12" pos="3840" userDrawn="1">
          <p15:clr>
            <a:srgbClr val="A4A3A4"/>
          </p15:clr>
        </p15:guide>
        <p15:guide id="13" pos="3771" userDrawn="1">
          <p15:clr>
            <a:srgbClr val="A4A3A4"/>
          </p15:clr>
        </p15:guide>
        <p15:guide id="14" pos="3909" userDrawn="1">
          <p15:clr>
            <a:srgbClr val="A4A3A4"/>
          </p15:clr>
        </p15:guide>
        <p15:guide id="15" pos="4944" userDrawn="1">
          <p15:clr>
            <a:srgbClr val="A4A3A4"/>
          </p15:clr>
        </p15:guide>
        <p15:guide id="16" pos="2592" userDrawn="1">
          <p15:clr>
            <a:srgbClr val="A4A3A4"/>
          </p15:clr>
        </p15:guide>
        <p15:guide id="18" pos="5077" userDrawn="1">
          <p15:clr>
            <a:srgbClr val="A4A3A4"/>
          </p15:clr>
        </p15:guide>
        <p15:guide id="19" pos="27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nn Butler Bradford" initials="LB" lastIdx="1" clrIdx="0">
    <p:extLst>
      <p:ext uri="{19B8F6BF-5375-455C-9EA6-DF929625EA0E}">
        <p15:presenceInfo xmlns:p15="http://schemas.microsoft.com/office/powerpoint/2012/main" userId="Lynn Butler Bradfor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6"/>
    <a:srgbClr val="008578"/>
    <a:srgbClr val="00B5E2"/>
    <a:srgbClr val="6CC24A"/>
    <a:srgbClr val="FE5000"/>
    <a:srgbClr val="EB6FBD"/>
    <a:srgbClr val="C8102E"/>
    <a:srgbClr val="1E22AA"/>
    <a:srgbClr val="C800A1"/>
    <a:srgbClr val="00A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23" autoAdjust="0"/>
    <p:restoredTop sz="91570" autoAdjust="0"/>
  </p:normalViewPr>
  <p:slideViewPr>
    <p:cSldViewPr snapToGrid="0">
      <p:cViewPr varScale="1">
        <p:scale>
          <a:sx n="61" d="100"/>
          <a:sy n="61" d="100"/>
        </p:scale>
        <p:origin x="1104" y="52"/>
      </p:cViewPr>
      <p:guideLst>
        <p:guide orient="horz" pos="2160"/>
        <p:guide orient="horz" pos="240"/>
        <p:guide orient="horz" pos="1080"/>
        <p:guide orient="horz" pos="1680"/>
        <p:guide orient="horz" pos="524"/>
        <p:guide pos="7296"/>
        <p:guide pos="381"/>
        <p:guide pos="3840"/>
        <p:guide pos="3771"/>
        <p:guide pos="3909"/>
        <p:guide pos="4944"/>
        <p:guide pos="2592"/>
        <p:guide pos="5077"/>
        <p:guide pos="2720"/>
      </p:guideLst>
    </p:cSldViewPr>
  </p:slideViewPr>
  <p:outlineViewPr>
    <p:cViewPr>
      <p:scale>
        <a:sx n="33" d="100"/>
        <a:sy n="33" d="100"/>
      </p:scale>
      <p:origin x="0" y="-279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-1740"/>
    </p:cViewPr>
  </p:sorterViewPr>
  <p:notesViewPr>
    <p:cSldViewPr snapToGrid="0">
      <p:cViewPr>
        <p:scale>
          <a:sx n="138" d="100"/>
          <a:sy n="138" d="100"/>
        </p:scale>
        <p:origin x="1584" y="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US" dirty="0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en-US" dirty="0"/>
          </a:p>
        </p:txBody>
      </p:sp>
      <p:sp>
        <p:nvSpPr>
          <p:cNvPr id="15368" name="Rectangle 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556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US" dirty="0"/>
          </a:p>
        </p:txBody>
      </p:sp>
      <p:sp>
        <p:nvSpPr>
          <p:cNvPr id="15369" name="Rectangle 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35638" y="8685213"/>
            <a:ext cx="1120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6A48D351-BF5F-7D49-8150-A7E8E8CC44E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83643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68300" y="4343400"/>
            <a:ext cx="6121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US" dirty="0"/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en-US" dirty="0"/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556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US" dirty="0"/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49925" y="8685213"/>
            <a:ext cx="110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B976D8D5-0ECD-3A4D-8E63-E16D685F069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3953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80010" indent="-80010" algn="l" defTabSz="320040" rtl="0" eaLnBrk="0" fontAlgn="base" hangingPunct="0">
      <a:lnSpc>
        <a:spcPct val="90000"/>
      </a:lnSpc>
      <a:spcBef>
        <a:spcPts val="700"/>
      </a:spcBef>
      <a:spcAft>
        <a:spcPct val="0"/>
      </a:spcAft>
      <a:buFont typeface="Arial" pitchFamily="34" charset="0"/>
      <a:buChar char="•"/>
      <a:defRPr sz="8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1pPr>
    <a:lvl2pPr marL="400050" indent="-80010" algn="l" defTabSz="320040" rtl="0" eaLnBrk="0" fontAlgn="base" hangingPunct="0">
      <a:lnSpc>
        <a:spcPct val="90000"/>
      </a:lnSpc>
      <a:spcBef>
        <a:spcPts val="140"/>
      </a:spcBef>
      <a:spcAft>
        <a:spcPct val="0"/>
      </a:spcAft>
      <a:buFont typeface="Arial" pitchFamily="34" charset="0"/>
      <a:buChar char="•"/>
      <a:defRPr sz="8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2pPr>
    <a:lvl3pPr marL="720090" indent="-80010" algn="l" defTabSz="320040" rtl="0" eaLnBrk="0" fontAlgn="base" hangingPunct="0">
      <a:lnSpc>
        <a:spcPct val="90000"/>
      </a:lnSpc>
      <a:spcBef>
        <a:spcPts val="140"/>
      </a:spcBef>
      <a:spcAft>
        <a:spcPct val="0"/>
      </a:spcAft>
      <a:buFont typeface="Arial" pitchFamily="34" charset="0"/>
      <a:buChar char="•"/>
      <a:defRPr sz="8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3pPr>
    <a:lvl4pPr marL="1040130" indent="-80010" algn="l" defTabSz="320040" rtl="0" eaLnBrk="0" fontAlgn="base" hangingPunct="0">
      <a:lnSpc>
        <a:spcPct val="90000"/>
      </a:lnSpc>
      <a:spcBef>
        <a:spcPts val="140"/>
      </a:spcBef>
      <a:spcAft>
        <a:spcPct val="0"/>
      </a:spcAft>
      <a:buFont typeface="Arial" pitchFamily="34" charset="0"/>
      <a:buChar char="•"/>
      <a:defRPr sz="8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4pPr>
    <a:lvl5pPr marL="1360170" indent="-80010" algn="l" defTabSz="320040" rtl="0" eaLnBrk="0" fontAlgn="base" hangingPunct="0">
      <a:lnSpc>
        <a:spcPct val="90000"/>
      </a:lnSpc>
      <a:spcBef>
        <a:spcPts val="140"/>
      </a:spcBef>
      <a:spcAft>
        <a:spcPct val="0"/>
      </a:spcAft>
      <a:buFont typeface="Arial" pitchFamily="34" charset="0"/>
      <a:buChar char="•"/>
      <a:defRPr sz="8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5pPr>
    <a:lvl6pPr marL="160020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92024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24028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56032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976D8D5-0ECD-3A4D-8E63-E16D685F069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91300F-0B2C-8C41-9A4D-E0530C1AB00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397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976D8D5-0ECD-3A4D-8E63-E16D685F069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1E87540-3144-8249-804A-1D1174F85A9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882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1AAF812-253A-4E14-996B-B3409032CC91}" type="slidenum">
              <a:rPr lang="en-GB" altLang="en-US" smtClean="0">
                <a:latin typeface="Calibri" panose="020F0502020204030204" pitchFamily="34" charset="0"/>
              </a:rPr>
              <a:pPr/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123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2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22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808DC51-086F-460B-AA8E-88C5657DF904}" type="slidenum">
              <a:rPr lang="en-GB" altLang="en-US" smtClean="0">
                <a:latin typeface="Calibri" panose="020F0502020204030204" pitchFamily="34" charset="0"/>
              </a:rPr>
              <a:pPr/>
              <a:t>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066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2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22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808DC51-086F-460B-AA8E-88C5657DF904}" type="slidenum">
              <a:rPr lang="en-GB" altLang="en-US" smtClean="0">
                <a:latin typeface="Calibri" panose="020F0502020204030204" pitchFamily="34" charset="0"/>
              </a:rPr>
              <a:pPr/>
              <a:t>10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199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976D8D5-0ECD-3A4D-8E63-E16D685F069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D99D68-8FB8-A94E-AA84-8CC3DEF4C57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509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4" Type="http://schemas.openxmlformats.org/officeDocument/2006/relationships/image" Target="../media/image5.sv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420977"/>
            <a:ext cx="10981267" cy="161544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5000" b="1" i="0" u="none" strike="noStrike" kern="1500" cap="none" spc="-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2367251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F93F36-BFC3-624A-8C05-ADCD2C68A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255157"/>
            <a:ext cx="4544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70C50C1-E009-B345-951B-2818AFA5FD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04561" y="6367278"/>
            <a:ext cx="877839" cy="133968"/>
          </a:xfrm>
          <a:prstGeom prst="rect">
            <a:avLst/>
          </a:prstGeom>
        </p:spPr>
      </p:pic>
      <p:pic>
        <p:nvPicPr>
          <p:cNvPr id="8" name="Picture 7" descr="A picture containing food, drawing, shirt&#10;&#10;Description automatically generated">
            <a:extLst>
              <a:ext uri="{FF2B5EF4-FFF2-40B4-BE49-F238E27FC236}">
                <a16:creationId xmlns:a16="http://schemas.microsoft.com/office/drawing/2014/main" id="{D734D198-50F6-514C-8844-F3F794F8BD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8508" y="6013174"/>
            <a:ext cx="3070288" cy="7545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2047CBD-D301-4AE3-8F98-0EA15F78F2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83C15858-F7D2-448E-AC37-B9D644F6BD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689D7-D8FA-4F51-9AA0-F53B86123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08C8B9-19E9-48BB-B9CB-00227891D9C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DDC31D03-1592-4FFD-A8B8-E8D0941E316B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header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13178"/>
            <a:ext cx="10972800" cy="390428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500" b="1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0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681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92ACA0BD-B0B0-4B3D-A82B-962E37E018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7AF03CF5-4739-4CC7-AEE2-0B9F7454F4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F2A2F-0AA0-4515-934D-5D4BC938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1354D-3E5E-4E4A-9CA0-60C3AEE5C72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520DDBA-6507-43D9-B5D6-89F38C956D5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2266122"/>
            <a:ext cx="10972800" cy="365329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har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13178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000" dirty="0" smtClean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0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0D44E905-D953-44B5-95C2-B51A3DED58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50D3E58-915E-457E-AED4-0288379A0A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55E13-02BE-4E33-B183-388B58486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9B263-0D8F-40A0-A832-EF1BE0984DB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LEFT HALF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35A36AF-A0BE-4FF5-9657-877C1CB654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B79D711-EF61-4011-9FA6-6FDB01FB16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52491-CA22-4328-97AB-8EE9D2FA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3778AE-4C3E-40AD-9573-E0858D43120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D50DC96-D21B-4D16-93D7-9A8D148BBEC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539496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94F8BE6-6407-4DDB-837A-578478BA1FE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87440" y="1713180"/>
            <a:ext cx="539496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6F9BD39F-1674-4BF0-8749-712E731C62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A105EBD-351D-4505-98DB-920A7CDF30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CE3E10-278E-41E3-B8A0-C73ADA2C2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1A62B7-E758-4594-B5E7-6F001A3CB10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323909A-81C3-4277-9039-921D923903B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599" y="1713180"/>
            <a:ext cx="350215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AAF54C2-8FC0-4DD0-9AA2-8C9B0214D6D5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38918" y="1713180"/>
            <a:ext cx="724348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RIGH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79EA6ED1-A2B2-43FF-B4A8-651685E8F2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ABC5773-4523-4921-89C9-CC89919286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6C8F46-B352-4510-97D0-BE486D8D8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9F6AB7-D22C-40D5-BF0E-EE8000C5BF4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CFC7D71-9B07-42C1-9728-35E0E94E8FC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599" y="1713180"/>
            <a:ext cx="350215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B6203159-F37F-48BC-BD51-5BFE655249E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38918" y="1713180"/>
            <a:ext cx="724348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400834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HALF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FA5E5E89-9046-4B92-81F8-9FE18634F9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DFA1F13-D00D-4129-B06E-EC06EA440B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035C5-22EB-4249-A65B-DF6162518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0868CF-4AEC-4320-B897-E2C930BE17E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7DBC7AF-8BED-44DE-9C7F-512660417EE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539496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4AEBAA0A-9D44-4D9C-B711-B7FECFEEAAA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87440" y="1713180"/>
            <a:ext cx="539496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LEF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51308F76-0F94-4162-90ED-49AB65EECF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3EF6C625-7DFB-4BC9-8909-7AFEFE6B8D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BE2662-2467-4E27-B0DA-15E2AAC88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03843-1005-4A82-8512-DCCA81735EF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9F098F2-E403-43AF-85C3-42BF610FEBB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080248" y="1713180"/>
            <a:ext cx="350215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EE6BD3F-0350-4B57-82B2-CDCBC465804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09600" y="1713180"/>
            <a:ext cx="724348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9D5B29B-D593-414D-9905-2654EE1F88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508706A0-D22F-4B03-AD09-292FF11265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F3EB15A-5BC3-4367-BB21-CCA11C7536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3250" y="1406632"/>
            <a:ext cx="5143500" cy="371157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D7D64E5-E39C-492B-9373-C950F64EBD4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3186" y="1406633"/>
            <a:ext cx="5143500" cy="361745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26E0646-0EC1-4A19-8A27-410C2E58923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251" y="1826717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995C9AD-54B7-4111-ABEA-B510643D6D0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43186" y="1826717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B356183-1EB8-4EF2-B0BB-F990BD15DF7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43186" y="3110085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20B8A66-6880-43D3-8122-B6ACEB66A0D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3251" y="3110085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BA18470-B9C2-464B-B53B-54F7DDBB8A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3250" y="2589737"/>
            <a:ext cx="5143500" cy="519636"/>
          </a:xfr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8B1B4F8-FD1B-44C6-AD8B-3D133852470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45250" y="2589737"/>
            <a:ext cx="5143500" cy="519636"/>
          </a:xfrm>
        </p:spPr>
        <p:txBody>
          <a:bodyPr/>
          <a:lstStyle>
            <a:lvl1pPr marL="0" indent="0">
              <a:buNone/>
              <a:defRPr sz="3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67E46BF-FF09-469A-BC1B-948A6FDBEA9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17503" y="3956568"/>
            <a:ext cx="2137868" cy="398488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0EF7A047-DC61-43FF-8686-C213B567E4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465434" y="3956568"/>
            <a:ext cx="2116967" cy="398488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269DF5D-3FA3-4059-973F-3FE193DE0E4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465435" y="4482056"/>
            <a:ext cx="2116966" cy="1168195"/>
          </a:xfrm>
        </p:spPr>
        <p:txBody>
          <a:bodyPr/>
          <a:lstStyle>
            <a:lvl1pPr marL="198112" indent="-198112">
              <a:spcBef>
                <a:spcPts val="800"/>
              </a:spcBef>
              <a:buFont typeface="Arial" panose="020B0604020202020204" pitchFamily="34" charset="0"/>
              <a:buChar char="•"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F35EC680-5173-4D51-9F43-B5ABF0130B9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717503" y="4482056"/>
            <a:ext cx="2137867" cy="1168195"/>
          </a:xfrm>
        </p:spPr>
        <p:txBody>
          <a:bodyPr/>
          <a:lstStyle>
            <a:lvl1pPr marL="198112" indent="-198112">
              <a:spcBef>
                <a:spcPts val="800"/>
              </a:spcBef>
              <a:buFont typeface="Arial" panose="020B0604020202020204" pitchFamily="34" charset="0"/>
              <a:buChar char="•"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DAFBC1F-1BD0-47A1-A67C-290314D3F66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829943" y="4482056"/>
            <a:ext cx="1438975" cy="11681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FE857EBA-E4D8-4A75-B09D-1678C7F7EB3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29945" y="3898709"/>
            <a:ext cx="1438974" cy="519636"/>
          </a:xfrm>
        </p:spPr>
        <p:txBody>
          <a:bodyPr/>
          <a:lstStyle>
            <a:lvl1pPr marL="0" indent="0">
              <a:buNone/>
              <a:defRPr sz="366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A708712-0D12-46A2-AA01-0ACC7D63330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133681" y="4482056"/>
            <a:ext cx="1412289" cy="11681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3C77796-ADDC-42C7-9A84-710C309664B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133683" y="3898709"/>
            <a:ext cx="1412288" cy="519636"/>
          </a:xfrm>
        </p:spPr>
        <p:txBody>
          <a:bodyPr/>
          <a:lstStyle>
            <a:lvl1pPr marL="0" indent="0">
              <a:buNone/>
              <a:defRPr sz="3667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18D3A5-77FA-4FE7-AF20-8ED6E4986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DCF1C3-A10F-4592-BC63-5F5FCD2A7480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40652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4BE6475-7D45-4EB4-9A82-F07E160458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5836718-9BE9-4DF7-BFF0-67B38F0C2F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B29F8-F766-4EEA-AF0A-8D7125B1D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BDBF51-BDD9-47D4-9794-DE9814A353B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A5E8EF69-874A-4E0D-AD1E-091E247D885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599" y="1713180"/>
            <a:ext cx="350215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147EF838-90C8-498B-BDB5-00F7E3918ACF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44924" y="1713180"/>
            <a:ext cx="350215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1BDA823C-A7CA-4268-A35C-1C4D5D386E2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080248" y="1713180"/>
            <a:ext cx="350215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2096843"/>
            <a:ext cx="10981267" cy="161544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5000" b="1" i="0" u="none" strike="noStrike" kern="1500" cap="none" spc="-1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09431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0275A33-5B9B-6D4C-9589-3A8A765D90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5367" y="526712"/>
            <a:ext cx="2479861" cy="619965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3DC8D7-D78D-0444-B288-654C0722B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255157"/>
            <a:ext cx="4544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84433D6-65E5-434A-95A6-7B43C38DF9D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704561" y="6367278"/>
            <a:ext cx="877839" cy="1339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637403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columns 1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2BFE4F-52EC-EA4C-8174-6D0AB121C043}"/>
              </a:ext>
            </a:extLst>
          </p:cNvPr>
          <p:cNvSpPr/>
          <p:nvPr userDrawn="1"/>
        </p:nvSpPr>
        <p:spPr bwMode="auto">
          <a:xfrm>
            <a:off x="577659" y="1083013"/>
            <a:ext cx="3498295" cy="483201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29C99D-1F64-7E4F-B8C3-B8B45961F027}"/>
              </a:ext>
            </a:extLst>
          </p:cNvPr>
          <p:cNvSpPr/>
          <p:nvPr userDrawn="1"/>
        </p:nvSpPr>
        <p:spPr bwMode="auto">
          <a:xfrm>
            <a:off x="4349566" y="1083013"/>
            <a:ext cx="3498295" cy="483201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B694DC-BD9A-A442-9ACD-4F245C97A9FC}"/>
              </a:ext>
            </a:extLst>
          </p:cNvPr>
          <p:cNvSpPr/>
          <p:nvPr userDrawn="1"/>
        </p:nvSpPr>
        <p:spPr bwMode="auto">
          <a:xfrm>
            <a:off x="8102409" y="1083013"/>
            <a:ext cx="3498295" cy="483201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DC70B-08BA-B44B-8C3E-30BE82F98C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08756" y="1276350"/>
            <a:ext cx="3075517" cy="508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DE90F85-A45B-EB4F-885E-BDA161417B7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8452" y="1276350"/>
            <a:ext cx="3075517" cy="508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81FD44C-15D5-4E4E-9A40-D4A5205C1D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89047" y="1276350"/>
            <a:ext cx="3075517" cy="508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1D6CA6-DC3E-9040-8CD5-3433B67B4B1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9047" y="1992760"/>
            <a:ext cx="3075517" cy="29273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60DC261-35D6-E54B-AA97-58927CE6AF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8452" y="1992760"/>
            <a:ext cx="3075517" cy="29273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74439E9-4AE9-914D-B1E8-BB781BAEC99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308756" y="1992760"/>
            <a:ext cx="3075517" cy="29273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DAFC3A3-49BC-48B6-994B-13C419EE35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4630112-4D3B-4327-AFEF-69A672DE5E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AAEAE-89AB-410F-B047-51B7B897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2A7E4-4B92-4774-AD3F-A153E94D600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504574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 w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2341D-678F-0543-BC1F-DAF878E5E6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" y="3883026"/>
            <a:ext cx="3505200" cy="1971675"/>
          </a:xfrm>
        </p:spPr>
        <p:txBody>
          <a:bodyPr/>
          <a:lstStyle>
            <a:lvl1pPr marL="237744"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 marL="530352" indent="0"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D9755F0-C41E-2B45-9AED-E932B414A0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53736" y="3883026"/>
            <a:ext cx="3513667" cy="1971675"/>
          </a:xfrm>
        </p:spPr>
        <p:txBody>
          <a:bodyPr/>
          <a:lstStyle>
            <a:lvl1pPr marL="237744"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 marL="530352" indent="0"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29C5B03-CACE-A542-91AC-BA0C8C0200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77201" y="3883026"/>
            <a:ext cx="3505199" cy="1971675"/>
          </a:xfrm>
        </p:spPr>
        <p:txBody>
          <a:bodyPr/>
          <a:lstStyle>
            <a:lvl1pPr marL="237744"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 marL="530352" indent="0"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FE7F73C9-3F48-455D-BFC8-C12C2A65E4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3BD1F65-AD45-4791-98F4-368824440B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F42EE2-082F-4851-A3A4-5F91F7642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5BD6E0-A478-4558-BA34-89E7ADD65AC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05E081D3-F617-4754-91D1-0F2E123DA75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09599" y="1713180"/>
            <a:ext cx="3502152" cy="20299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C6E1660A-D1C9-4932-8728-14A2890934CB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344924" y="1713180"/>
            <a:ext cx="3502152" cy="20299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B347574D-1A5A-4A37-8968-553E8EFD3C8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080248" y="1713180"/>
            <a:ext cx="3502152" cy="20299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14517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, columns 1x3 w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2341D-678F-0543-BC1F-DAF878E5E6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" y="4580556"/>
            <a:ext cx="3505200" cy="1274145"/>
          </a:xfrm>
        </p:spPr>
        <p:txBody>
          <a:bodyPr/>
          <a:lstStyle>
            <a:lvl1pPr marL="9144" indent="0">
              <a:spcAft>
                <a:spcPts val="200"/>
              </a:spcAft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6350" indent="0">
              <a:buNone/>
              <a:tabLst/>
              <a:defRPr sz="1200">
                <a:solidFill>
                  <a:schemeClr val="tx2"/>
                </a:solidFill>
              </a:defRPr>
            </a:lvl2pPr>
            <a:lvl3pPr marL="530352" indent="0"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FE7F73C9-3F48-455D-BFC8-C12C2A65E4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3BD1F65-AD45-4791-98F4-368824440B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F42EE2-082F-4851-A3A4-5F91F7642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5BD6E0-A478-4558-BA34-89E7ADD65AC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767EBF-3655-C444-ACAE-99148F252F8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09600" y="1712913"/>
            <a:ext cx="2346680" cy="2733518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CB186CA-BEEF-154E-9CC7-B2E814A1153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45172" y="4580556"/>
            <a:ext cx="3505200" cy="1274145"/>
          </a:xfrm>
        </p:spPr>
        <p:txBody>
          <a:bodyPr/>
          <a:lstStyle>
            <a:lvl1pPr marL="9144" indent="0">
              <a:spcAft>
                <a:spcPts val="200"/>
              </a:spcAft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6350" indent="0">
              <a:buNone/>
              <a:tabLst/>
              <a:defRPr sz="1200">
                <a:solidFill>
                  <a:schemeClr val="tx2"/>
                </a:solidFill>
              </a:defRPr>
            </a:lvl2pPr>
            <a:lvl3pPr marL="530352" indent="0"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2922178-39B1-EA48-8E1B-ECB01EC37B4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080744" y="4580556"/>
            <a:ext cx="3505200" cy="1274145"/>
          </a:xfrm>
        </p:spPr>
        <p:txBody>
          <a:bodyPr/>
          <a:lstStyle>
            <a:lvl1pPr marL="9144" indent="0">
              <a:spcAft>
                <a:spcPts val="200"/>
              </a:spcAft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6350" indent="0">
              <a:buNone/>
              <a:tabLst/>
              <a:defRPr sz="1200">
                <a:solidFill>
                  <a:schemeClr val="tx2"/>
                </a:solidFill>
              </a:defRPr>
            </a:lvl2pPr>
            <a:lvl3pPr marL="530352" indent="0"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849F284B-4EE8-9D4A-BE0A-8562C36C5E79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345172" y="1712913"/>
            <a:ext cx="2346680" cy="2733518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4E68742E-E74D-F449-8572-92841DA2DDD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073656" y="1712913"/>
            <a:ext cx="2346680" cy="2733518"/>
          </a:xfr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73447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columns 1x3 w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349193" y="1570154"/>
            <a:ext cx="3493057" cy="414422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  <a:lvl2pPr marL="217170" indent="0">
              <a:buNone/>
              <a:defRPr sz="1400"/>
            </a:lvl2pPr>
            <a:lvl3pPr marL="530352" indent="0">
              <a:buNone/>
              <a:defRPr sz="1400"/>
            </a:lvl3pPr>
            <a:lvl4pPr marL="896112" indent="0">
              <a:buNone/>
              <a:defRPr sz="1400"/>
            </a:lvl4pPr>
            <a:lvl5pPr marL="1296829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6035" y="1570154"/>
            <a:ext cx="3510883" cy="414422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  <a:lvl2pPr marL="217170" indent="0">
              <a:buNone/>
              <a:defRPr sz="1400"/>
            </a:lvl2pPr>
            <a:lvl3pPr marL="530352" indent="0">
              <a:buNone/>
              <a:defRPr sz="1400"/>
            </a:lvl3pPr>
            <a:lvl4pPr marL="896112" indent="0">
              <a:buNone/>
              <a:defRPr sz="1400"/>
            </a:lvl4pPr>
            <a:lvl5pPr marL="1296829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8074527" y="1569984"/>
            <a:ext cx="3510883" cy="415175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217170" indent="0">
              <a:buNone/>
              <a:defRPr sz="1400"/>
            </a:lvl2pPr>
            <a:lvl3pPr marL="530352" indent="0">
              <a:buNone/>
              <a:defRPr sz="1400"/>
            </a:lvl3pPr>
            <a:lvl4pPr marL="896112" indent="0">
              <a:buNone/>
              <a:defRPr sz="1400"/>
            </a:lvl4pPr>
            <a:lvl5pPr marL="1296829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03B4520-2D4F-4A32-9620-E39F9D8317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DDC5C370-387B-4E4A-8091-666F1171BA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556A56-88DF-4BD5-9EC5-D8DDC38F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B3D86-567F-4B85-BBBC-38136C9BDAE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B49C11D-D2B9-4750-B362-440439336BA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09599" y="2136912"/>
            <a:ext cx="3502152" cy="37825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DC67EEFC-7974-489E-B530-DF12A47D36E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44924" y="2136912"/>
            <a:ext cx="3502152" cy="37825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9A402F6B-DC35-43F1-A608-7D25A4EECA1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080248" y="2136912"/>
            <a:ext cx="3502152" cy="37825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972204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,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Full Bleed Image</a:t>
            </a:r>
          </a:p>
          <a:p>
            <a:endParaRPr lang="en-US" dirty="0"/>
          </a:p>
          <a:p>
            <a:r>
              <a:rPr lang="en-US" dirty="0"/>
              <a:t>No Copy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2C2B95-F1C7-464B-AB21-EB73C1EE9B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8961680-1199-41F6-9E55-884BD6764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367" y="5694564"/>
            <a:ext cx="10972800" cy="39826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89611" numCol="1" anchor="b" anchorCtr="0" compatLnSpc="1">
            <a:prstTxWarp prst="textNoShape">
              <a:avLst/>
            </a:prstTxWarp>
            <a:spAutoFit/>
          </a:bodyPr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000" dirty="0" smtClean="0">
                <a:solidFill>
                  <a:schemeClr val="bg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0" indent="0" algn="r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 lang="en-US" sz="1400" dirty="0" smtClean="0">
                <a:solidFill>
                  <a:schemeClr val="tx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95566D2-55E9-4018-95A0-B86821206B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5340" y="6055668"/>
            <a:ext cx="10972800" cy="230832"/>
          </a:xfrm>
        </p:spPr>
        <p:txBody>
          <a:bodyPr wrap="square" anchor="b" anchorCtr="0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,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13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Full Bleed Image</a:t>
            </a:r>
          </a:p>
          <a:p>
            <a:endParaRPr lang="en-US" dirty="0"/>
          </a:p>
          <a:p>
            <a:r>
              <a:rPr lang="en-US" dirty="0"/>
              <a:t>No Copy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260E95-878A-4B35-BD39-8D05DCD289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367" y="5694564"/>
            <a:ext cx="10972800" cy="39826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89611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000" dirty="0" smtClean="0">
                <a:solidFill>
                  <a:schemeClr val="bg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0" indent="0" algn="r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 lang="en-US" sz="1400" dirty="0" smtClean="0">
                <a:solidFill>
                  <a:schemeClr val="tx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819CDBF-C301-485C-AA5A-C96D10B026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5340" y="6055668"/>
            <a:ext cx="10972800" cy="23083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AE0943-49E5-4B67-995B-D2294CDFFC3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&amp;J Signature">
    <p:bg>
      <p:bgPr>
        <a:solidFill>
          <a:srgbClr val="F4F4F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00750DC-6E40-AD4C-AD00-5BF8D0A197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4205" y="2983551"/>
            <a:ext cx="3563589" cy="890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038898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E5201-25C6-4EB4-94ED-1BD0AF150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FB33BD-D07D-4E33-A406-356257CE9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DA38-AD8C-423A-941A-096B5473BCB8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537566-2920-484C-ADB2-02120322C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70D21E-BCC6-47CA-9AD4-F52F4534F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F000-6FD8-4F82-AE24-ED98BB8F8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623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C764E9-7E08-4A71-82A4-81F524110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117473"/>
            <a:ext cx="10515600" cy="4616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31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esenta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1291536"/>
            <a:ext cx="10981267" cy="161544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5000" b="1" i="0" u="none" strike="noStrike" kern="1500" cap="none" spc="-1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104124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1B439A-0A10-DD43-BC90-FDC03A26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255157"/>
            <a:ext cx="4544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F5A0A4E-C0C0-8C4F-B2B4-55286E0A79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04561" y="6367278"/>
            <a:ext cx="877839" cy="133968"/>
          </a:xfrm>
          <a:prstGeom prst="rect">
            <a:avLst/>
          </a:prstGeom>
        </p:spPr>
      </p:pic>
      <p:pic>
        <p:nvPicPr>
          <p:cNvPr id="8" name="Picture 7" descr="A picture containing food, drawing, shirt&#10;&#10;Description automatically generated">
            <a:extLst>
              <a:ext uri="{FF2B5EF4-FFF2-40B4-BE49-F238E27FC236}">
                <a16:creationId xmlns:a16="http://schemas.microsoft.com/office/drawing/2014/main" id="{BC663BEC-C4C1-F44D-87EE-955C923068B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8508" y="6013174"/>
            <a:ext cx="3070288" cy="754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72772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rge images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4884737"/>
            <a:ext cx="4704289" cy="969861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7D0A741-A793-4B42-8225-37550EA0E43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44684" y="4884737"/>
            <a:ext cx="4704289" cy="969861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333807CB-4C73-4E3B-A1D1-85D927EA65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46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351F687-0163-4967-B0F7-21FAF91DD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00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7836-AA7F-4906-B88A-FE61ABDE6EE6}" type="datetimeFigureOut">
              <a:rPr lang="en-US"/>
              <a:pPr>
                <a:defRPr/>
              </a:pPr>
              <a:t>11/27/2020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8BA9B-ED62-449A-8001-AF51425021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772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BBF208-4C5F-453D-A84B-74882BB4A1B3}"/>
              </a:ext>
            </a:extLst>
          </p:cNvPr>
          <p:cNvSpPr/>
          <p:nvPr userDrawn="1"/>
        </p:nvSpPr>
        <p:spPr bwMode="auto">
          <a:xfrm>
            <a:off x="2038" y="6176649"/>
            <a:ext cx="12192000" cy="685800"/>
          </a:xfrm>
          <a:prstGeom prst="rect">
            <a:avLst/>
          </a:prstGeom>
          <a:gradFill>
            <a:gsLst>
              <a:gs pos="14000">
                <a:schemeClr val="tx1"/>
              </a:gs>
              <a:gs pos="100000">
                <a:schemeClr val="bg1"/>
              </a:gs>
            </a:gsLst>
            <a:lin ang="5400000" scaled="1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5330B4-3113-4E4F-A7F6-866902B8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3B8BF7-514C-47BB-A06B-CD26D4DB54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1489" y="6326741"/>
            <a:ext cx="2036240" cy="499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6B148D-74AD-4930-B0B8-57186CD8CC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72611" y="6524518"/>
            <a:ext cx="877900" cy="1280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9251CEE-2E7B-40E0-AA17-BFD4D92509A7}"/>
              </a:ext>
            </a:extLst>
          </p:cNvPr>
          <p:cNvSpPr/>
          <p:nvPr userDrawn="1"/>
        </p:nvSpPr>
        <p:spPr bwMode="auto">
          <a:xfrm>
            <a:off x="0" y="0"/>
            <a:ext cx="12189962" cy="6858000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200874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3B6055-2EE5-2641-A29D-8BA3DD282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255157"/>
            <a:ext cx="4544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CF01FB9-BC2D-2042-BD5B-DBC60279AA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04561" y="6367278"/>
            <a:ext cx="877839" cy="133968"/>
          </a:xfrm>
          <a:prstGeom prst="rect">
            <a:avLst/>
          </a:prstGeom>
        </p:spPr>
      </p:pic>
      <p:pic>
        <p:nvPicPr>
          <p:cNvPr id="7" name="Picture 6" descr="A picture containing food, drawing, shirt&#10;&#10;Description automatically generated">
            <a:extLst>
              <a:ext uri="{FF2B5EF4-FFF2-40B4-BE49-F238E27FC236}">
                <a16:creationId xmlns:a16="http://schemas.microsoft.com/office/drawing/2014/main" id="{DC697239-B61C-C344-AF14-51563D5C0CB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7790" y="6191533"/>
            <a:ext cx="2035916" cy="5003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064E82B0-63D5-4446-B657-1E110C3A1E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C3AE501B-FE48-4C9F-83B5-7617A1D2B0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ACCF9F-8C09-4CF5-898D-112226216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6C2ECB-A4FE-4288-8FCC-BBE730F1B39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7F6632-A536-4E61-832D-097A4041BD3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4FCF432-50A2-487A-B0C0-6F1BA6AC3D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F607CD07-7B46-4181-B8BB-0F88AD8441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50AF9-85EE-431B-BD54-F1FC8C6D4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60B6D8-A902-42D8-AB46-12D035F9250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023ADA1-AE77-4E30-9860-A25034135C4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multi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C077EFA6-7B6E-4002-B4D7-A567FD19B7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9C12F27-8917-4A91-BF2E-0F768AA466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1EC1A14-743D-4EE0-A878-60807D3B44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" y="1948212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8524962-5303-462F-AFF4-6DD4D159CB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91237" y="1945660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A29742B1-CD48-4F91-AFDF-D371A06C7AB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72874" y="1952040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147CD88C-B619-41B1-A824-C7444ACE32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954510" y="1961445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62F96FA4-7CD5-434D-A000-4FC32EC3392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" y="3891865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BBEE7ABE-77AD-4A40-ADED-D83B23F64A8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91237" y="3889313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370C06F7-5603-41E6-8BD9-06EDA6C6022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72874" y="3895693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A2C71AB9-038D-4843-9665-137E2D47BE4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54510" y="3905098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FCFA94-6B37-49F1-850E-3358476DE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20CB62-9910-41B7-AE83-DF549EE6D6E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709774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204A8E30-F23D-42B8-A4DA-D1BBA6FD94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465709A-5A40-4FAB-8DB6-A62697FBB4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E59732-053F-4710-A1A5-3FB81948A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15143D-07D7-4953-9034-85742E3783E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7341B4C-7F27-49E4-ABF9-B6FED1C3E54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CB99A695-DC1A-D745-BA4E-2E3255142041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/>
        </p:blipFill>
        <p:spPr>
          <a:xfrm>
            <a:off x="10704561" y="6367278"/>
            <a:ext cx="877839" cy="133968"/>
          </a:xfrm>
          <a:prstGeom prst="rect">
            <a:avLst/>
          </a:prstGeom>
        </p:spPr>
      </p:pic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3179"/>
            <a:ext cx="10972800" cy="42018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>
                <a:sym typeface="Arial" pitchFamily="-65" charset="0"/>
              </a:rPr>
              <a:t>Edit Master text styles</a:t>
            </a:r>
          </a:p>
          <a:p>
            <a:pPr lvl="1"/>
            <a:r>
              <a:rPr lang="en-US" dirty="0">
                <a:sym typeface="Arial" pitchFamily="-65" charset="0"/>
              </a:rPr>
              <a:t>Second level</a:t>
            </a:r>
          </a:p>
          <a:p>
            <a:pPr lvl="2"/>
            <a:r>
              <a:rPr lang="en-US" dirty="0">
                <a:sym typeface="Arial" pitchFamily="-65" charset="0"/>
              </a:rPr>
              <a:t>Third level</a:t>
            </a:r>
          </a:p>
          <a:p>
            <a:pPr lvl="3"/>
            <a:r>
              <a:rPr lang="en-US" dirty="0">
                <a:sym typeface="Arial" pitchFamily="-65" charset="0"/>
              </a:rPr>
              <a:t>Fourth level</a:t>
            </a:r>
          </a:p>
          <a:p>
            <a:pPr lvl="4"/>
            <a:r>
              <a:rPr lang="en-US" dirty="0">
                <a:sym typeface="Arial" pitchFamily="-65" charset="0"/>
              </a:rPr>
              <a:t>Fifth level</a:t>
            </a:r>
          </a:p>
        </p:txBody>
      </p:sp>
      <p:sp>
        <p:nvSpPr>
          <p:cNvPr id="921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599" y="378458"/>
            <a:ext cx="1014152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>
                <a:sym typeface="Arial" pitchFamily="-65" charset="0"/>
              </a:rPr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9E739D-BE3C-AA46-B87C-E06818EA4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255157"/>
            <a:ext cx="4544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food, drawing, shirt&#10;&#10;Description automatically generated">
            <a:extLst>
              <a:ext uri="{FF2B5EF4-FFF2-40B4-BE49-F238E27FC236}">
                <a16:creationId xmlns:a16="http://schemas.microsoft.com/office/drawing/2014/main" id="{77779725-0886-EF4A-B421-B614B9798353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507790" y="6191533"/>
            <a:ext cx="2035916" cy="500352"/>
          </a:xfrm>
          <a:prstGeom prst="rect">
            <a:avLst/>
          </a:prstGeom>
        </p:spPr>
      </p:pic>
    </p:spTree>
    <p:custDataLst>
      <p:tags r:id="rId3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00" r:id="rId2"/>
    <p:sldLayoutId id="2147483701" r:id="rId3"/>
    <p:sldLayoutId id="2147483704" r:id="rId4"/>
    <p:sldLayoutId id="2147483684" r:id="rId5"/>
    <p:sldLayoutId id="2147483663" r:id="rId6"/>
    <p:sldLayoutId id="2147483666" r:id="rId7"/>
    <p:sldLayoutId id="2147483706" r:id="rId8"/>
    <p:sldLayoutId id="2147483688" r:id="rId9"/>
    <p:sldLayoutId id="2147483665" r:id="rId10"/>
    <p:sldLayoutId id="2147483670" r:id="rId11"/>
    <p:sldLayoutId id="2147483680" r:id="rId12"/>
    <p:sldLayoutId id="2147483672" r:id="rId13"/>
    <p:sldLayoutId id="2147483675" r:id="rId14"/>
    <p:sldLayoutId id="2147483705" r:id="rId15"/>
    <p:sldLayoutId id="2147483673" r:id="rId16"/>
    <p:sldLayoutId id="2147483674" r:id="rId17"/>
    <p:sldLayoutId id="2147483708" r:id="rId18"/>
    <p:sldLayoutId id="2147483685" r:id="rId19"/>
    <p:sldLayoutId id="2147483707" r:id="rId20"/>
    <p:sldLayoutId id="2147483702" r:id="rId21"/>
    <p:sldLayoutId id="2147483711" r:id="rId22"/>
    <p:sldLayoutId id="2147483703" r:id="rId23"/>
    <p:sldLayoutId id="2147483667" r:id="rId24"/>
    <p:sldLayoutId id="2147483677" r:id="rId25"/>
    <p:sldLayoutId id="2147483676" r:id="rId26"/>
    <p:sldLayoutId id="2147483678" r:id="rId27"/>
    <p:sldLayoutId id="2147483713" r:id="rId28"/>
    <p:sldLayoutId id="2147483714" r:id="rId29"/>
    <p:sldLayoutId id="2147483715" r:id="rId30"/>
    <p:sldLayoutId id="2147483716" r:id="rId31"/>
  </p:sldLayoutIdLst>
  <p:transition>
    <p:fade/>
  </p:transition>
  <p:hf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000" b="1" baseline="0">
          <a:solidFill>
            <a:schemeClr val="tx1"/>
          </a:solidFill>
          <a:latin typeface="+mj-lt"/>
          <a:ea typeface="Arial Unicode MS" pitchFamily="-65" charset="0"/>
          <a:cs typeface="Arial Unicode MS" pitchFamily="-65" charset="0"/>
          <a:sym typeface="Arial" pitchFamily="-65" charset="0"/>
        </a:defRPr>
      </a:lvl1pPr>
      <a:lvl2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2pPr>
      <a:lvl3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3pPr>
      <a:lvl4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4pPr>
      <a:lvl5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5pPr>
      <a:lvl6pPr marL="288036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6pPr>
      <a:lvl7pPr marL="576072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7pPr>
      <a:lvl8pPr marL="864108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8pPr>
      <a:lvl9pPr marL="1152144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9pPr>
    </p:titleStyle>
    <p:bodyStyle>
      <a:lvl1pPr marL="228600" indent="-228600" algn="l" rtl="0" eaLnBrk="1" fontAlgn="base" hangingPunct="1">
        <a:lnSpc>
          <a:spcPct val="100000"/>
        </a:lnSpc>
        <a:spcBef>
          <a:spcPts val="180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•"/>
        <a:defRPr sz="25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1pPr>
      <a:lvl2pPr marL="457200" indent="-22860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–"/>
        <a:defRPr sz="20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2pPr>
      <a:lvl3pPr marL="731520" indent="-20116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•"/>
        <a:defRPr sz="18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3pPr>
      <a:lvl4pPr marL="1097280" indent="-20116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–"/>
        <a:defRPr sz="15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4pPr>
      <a:lvl5pPr marL="1487964" indent="-191135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»"/>
        <a:defRPr sz="13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5pPr>
      <a:lvl6pPr marL="1776223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6pPr>
      <a:lvl7pPr marL="2064259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7pPr>
      <a:lvl8pPr marL="2352295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8pPr>
      <a:lvl9pPr marL="2640331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72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4108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40180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8216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6252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4288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879" userDrawn="1">
          <p15:clr>
            <a:srgbClr val="F26B43"/>
          </p15:clr>
        </p15:guide>
        <p15:guide id="4" orient="horz" pos="3954" userDrawn="1">
          <p15:clr>
            <a:srgbClr val="F26B43"/>
          </p15:clr>
        </p15:guide>
        <p15:guide id="5" orient="horz" pos="4044" userDrawn="1">
          <p15:clr>
            <a:srgbClr val="F26B43"/>
          </p15:clr>
        </p15:guide>
        <p15:guide id="6" pos="384" userDrawn="1">
          <p15:clr>
            <a:srgbClr val="F26B43"/>
          </p15:clr>
        </p15:guide>
        <p15:guide id="7" pos="7296" userDrawn="1">
          <p15:clr>
            <a:srgbClr val="F26B43"/>
          </p15:clr>
        </p15:guide>
        <p15:guide id="8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9.png"/><Relationship Id="rId12" Type="http://schemas.microsoft.com/office/2007/relationships/hdphoto" Target="../media/hdphoto4.wdp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8.jpe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jpeg"/><Relationship Id="rId4" Type="http://schemas.openxmlformats.org/officeDocument/2006/relationships/image" Target="../media/image36.jpe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microsoft.com/office/2007/relationships/hdphoto" Target="../media/hdphoto5.wdp"/><Relationship Id="rId11" Type="http://schemas.openxmlformats.org/officeDocument/2006/relationships/image" Target="../media/image47.jpeg"/><Relationship Id="rId5" Type="http://schemas.openxmlformats.org/officeDocument/2006/relationships/image" Target="../media/image44.png"/><Relationship Id="rId10" Type="http://schemas.microsoft.com/office/2007/relationships/hdphoto" Target="../media/hdphoto7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mp"/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5.png"/><Relationship Id="rId4" Type="http://schemas.openxmlformats.org/officeDocument/2006/relationships/image" Target="../media/image74.tm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8.tm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1D4BF65-6B0A-42B2-A982-4C6CF53151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Newcastle 2020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1C91B27-A9C3-4F8A-9D11-AFFE64E731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A2098E7-BA36-4079-9129-5E76B650F4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Elbow cases </a:t>
            </a:r>
            <a:r>
              <a:rPr lang="en-US" dirty="0"/>
              <a:t>for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2F794-71D7-42BA-85D1-CDF931AC099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50F8CCBF-0F75-42A5-9363-49A0A53987B8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 rotWithShape="1">
          <a:blip r:embed="rId4"/>
          <a:srcRect t="17649" b="17720"/>
          <a:stretch/>
        </p:blipFill>
        <p:spPr>
          <a:xfrm>
            <a:off x="601643" y="1723273"/>
            <a:ext cx="10980757" cy="418615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59299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0"/>
            <a:ext cx="490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751" y="84138"/>
            <a:ext cx="3975100" cy="677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24" name="Title 1"/>
          <p:cNvSpPr>
            <a:spLocks noGrp="1"/>
          </p:cNvSpPr>
          <p:nvPr>
            <p:ph type="title"/>
          </p:nvPr>
        </p:nvSpPr>
        <p:spPr>
          <a:xfrm>
            <a:off x="2166938" y="0"/>
            <a:ext cx="7772400" cy="461665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20 YO </a:t>
            </a:r>
          </a:p>
        </p:txBody>
      </p:sp>
      <p:sp>
        <p:nvSpPr>
          <p:cNvPr id="9" name="Freeform 8"/>
          <p:cNvSpPr/>
          <p:nvPr/>
        </p:nvSpPr>
        <p:spPr bwMode="auto">
          <a:xfrm>
            <a:off x="3447394" y="4351284"/>
            <a:ext cx="2270235" cy="740979"/>
          </a:xfrm>
          <a:custGeom>
            <a:avLst/>
            <a:gdLst>
              <a:gd name="connsiteX0" fmla="*/ 2270235 w 2270235"/>
              <a:gd name="connsiteY0" fmla="*/ 0 h 740979"/>
              <a:gd name="connsiteX1" fmla="*/ 0 w 2270235"/>
              <a:gd name="connsiteY1" fmla="*/ 740979 h 74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235" h="740979">
                <a:moveTo>
                  <a:pt x="2270235" y="0"/>
                </a:moveTo>
                <a:lnTo>
                  <a:pt x="0" y="740979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2">
                <a:lumMod val="60000"/>
                <a:lumOff val="4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3381357" y="4714884"/>
            <a:ext cx="2428893" cy="500066"/>
          </a:xfrm>
          <a:custGeom>
            <a:avLst/>
            <a:gdLst>
              <a:gd name="connsiteX0" fmla="*/ 2270235 w 2270235"/>
              <a:gd name="connsiteY0" fmla="*/ 0 h 740979"/>
              <a:gd name="connsiteX1" fmla="*/ 0 w 2270235"/>
              <a:gd name="connsiteY1" fmla="*/ 740979 h 74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235" h="740979">
                <a:moveTo>
                  <a:pt x="2270235" y="0"/>
                </a:moveTo>
                <a:lnTo>
                  <a:pt x="0" y="740979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2">
                <a:lumMod val="60000"/>
                <a:lumOff val="4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 bwMode="auto">
          <a:xfrm flipH="1">
            <a:off x="2666975" y="4357694"/>
            <a:ext cx="1785950" cy="785818"/>
          </a:xfrm>
          <a:custGeom>
            <a:avLst/>
            <a:gdLst>
              <a:gd name="connsiteX0" fmla="*/ 2270235 w 2270235"/>
              <a:gd name="connsiteY0" fmla="*/ 0 h 740979"/>
              <a:gd name="connsiteX1" fmla="*/ 0 w 2270235"/>
              <a:gd name="connsiteY1" fmla="*/ 740979 h 74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235" h="740979">
                <a:moveTo>
                  <a:pt x="2270235" y="0"/>
                </a:moveTo>
                <a:lnTo>
                  <a:pt x="0" y="740979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2">
                <a:lumMod val="60000"/>
                <a:lumOff val="4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 bwMode="auto">
          <a:xfrm rot="1224484" flipH="1" flipV="1">
            <a:off x="2348645" y="4570427"/>
            <a:ext cx="2352667" cy="637797"/>
          </a:xfrm>
          <a:custGeom>
            <a:avLst/>
            <a:gdLst>
              <a:gd name="connsiteX0" fmla="*/ 2270235 w 2270235"/>
              <a:gd name="connsiteY0" fmla="*/ 0 h 740979"/>
              <a:gd name="connsiteX1" fmla="*/ 0 w 2270235"/>
              <a:gd name="connsiteY1" fmla="*/ 740979 h 74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235" h="740979">
                <a:moveTo>
                  <a:pt x="2270235" y="0"/>
                </a:moveTo>
                <a:lnTo>
                  <a:pt x="0" y="740979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2">
                <a:lumMod val="60000"/>
                <a:lumOff val="4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5" name="Freeform 14"/>
          <p:cNvSpPr/>
          <p:nvPr/>
        </p:nvSpPr>
        <p:spPr bwMode="auto">
          <a:xfrm flipV="1">
            <a:off x="3331779" y="5116719"/>
            <a:ext cx="2478471" cy="507956"/>
          </a:xfrm>
          <a:custGeom>
            <a:avLst/>
            <a:gdLst>
              <a:gd name="connsiteX0" fmla="*/ 2617076 w 2617076"/>
              <a:gd name="connsiteY0" fmla="*/ 94593 h 94593"/>
              <a:gd name="connsiteX1" fmla="*/ 0 w 2617076"/>
              <a:gd name="connsiteY1" fmla="*/ 0 h 94593"/>
              <a:gd name="connsiteX2" fmla="*/ 0 w 2617076"/>
              <a:gd name="connsiteY2" fmla="*/ 0 h 9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7076" h="94593">
                <a:moveTo>
                  <a:pt x="2617076" y="94593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chemeClr val="accent1"/>
          </a:solidFill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452794" y="3857628"/>
            <a:ext cx="1285884" cy="857256"/>
          </a:xfrm>
          <a:prstGeom prst="ellipse">
            <a:avLst/>
          </a:prstGeom>
          <a:solidFill>
            <a:schemeClr val="accent1">
              <a:alpha val="12000"/>
            </a:schemeClr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5">
                <a:lumMod val="25000"/>
                <a:alpha val="60000"/>
              </a:schemeClr>
            </a:glow>
          </a:effectLst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749188">
            <a:off x="1851107" y="3467490"/>
            <a:ext cx="1071570" cy="50006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10344306">
            <a:off x="5267091" y="3569058"/>
            <a:ext cx="1071570" cy="50006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3321762" y="4993908"/>
            <a:ext cx="2617076" cy="94593"/>
          </a:xfrm>
          <a:custGeom>
            <a:avLst/>
            <a:gdLst>
              <a:gd name="connsiteX0" fmla="*/ 2617076 w 2617076"/>
              <a:gd name="connsiteY0" fmla="*/ 94593 h 94593"/>
              <a:gd name="connsiteX1" fmla="*/ 0 w 2617076"/>
              <a:gd name="connsiteY1" fmla="*/ 0 h 94593"/>
              <a:gd name="connsiteX2" fmla="*/ 0 w 2617076"/>
              <a:gd name="connsiteY2" fmla="*/ 0 h 9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7076" h="94593">
                <a:moveTo>
                  <a:pt x="2617076" y="94593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chemeClr val="accent1"/>
          </a:solidFill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DCC4BD-A58A-4003-BD37-F90B598C6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600" y="37811"/>
            <a:ext cx="2321535" cy="270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3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64 YO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607" t="8411" r="16621" b="43761"/>
          <a:stretch/>
        </p:blipFill>
        <p:spPr>
          <a:xfrm flipH="1">
            <a:off x="-1" y="877613"/>
            <a:ext cx="4138449" cy="4230415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20433" r="11443" b="12137"/>
          <a:stretch/>
        </p:blipFill>
        <p:spPr>
          <a:xfrm rot="5400000">
            <a:off x="3951646" y="1737126"/>
            <a:ext cx="5119986" cy="3400961"/>
          </a:xfrm>
          <a:prstGeom prst="round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7" t="24801" r="11883" b="5028"/>
          <a:stretch/>
        </p:blipFill>
        <p:spPr>
          <a:xfrm rot="16200000" flipH="1">
            <a:off x="7620384" y="4150710"/>
            <a:ext cx="2777904" cy="2561379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1A3B9-5A07-453B-A9E6-05921CE774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82" t="7791" r="8741" b="4963"/>
          <a:stretch/>
        </p:blipFill>
        <p:spPr>
          <a:xfrm>
            <a:off x="3118982" y="4101839"/>
            <a:ext cx="2561380" cy="2665243"/>
          </a:xfrm>
          <a:prstGeom prst="round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29B0F2B-C889-4C44-92EC-3A4C0622159C}"/>
              </a:ext>
            </a:extLst>
          </p:cNvPr>
          <p:cNvSpPr txBox="1">
            <a:spLocks/>
          </p:cNvSpPr>
          <p:nvPr/>
        </p:nvSpPr>
        <p:spPr>
          <a:xfrm>
            <a:off x="8650013" y="1558158"/>
            <a:ext cx="3447393" cy="1870842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18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1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13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Principles</a:t>
            </a:r>
          </a:p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Challenges</a:t>
            </a:r>
          </a:p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Strategies</a:t>
            </a:r>
          </a:p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858326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55 YO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5D1AB0-B430-406B-A156-EEC6FBFE6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08075" y="990426"/>
            <a:ext cx="6430045" cy="53051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050" y="1012503"/>
            <a:ext cx="6430045" cy="52609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52438" y="751724"/>
            <a:ext cx="1237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51A3B9-5A07-453B-A9E6-05921CE774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2452438" cy="2551884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869351" y="4483735"/>
            <a:ext cx="2322649" cy="23742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-65615" y="1150480"/>
            <a:ext cx="6354708" cy="490879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5961" y="527050"/>
            <a:ext cx="5750067" cy="6255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02852" y="4747978"/>
            <a:ext cx="2222609" cy="1845894"/>
          </a:xfrm>
          <a:prstGeom prst="rect">
            <a:avLst/>
          </a:prstGeom>
        </p:spPr>
      </p:pic>
      <p:pic>
        <p:nvPicPr>
          <p:cNvPr id="12" name="IMG_69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6515" r="12550"/>
          <a:stretch/>
        </p:blipFill>
        <p:spPr>
          <a:xfrm>
            <a:off x="1637246" y="790374"/>
            <a:ext cx="7315717" cy="58011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683" y="782051"/>
            <a:ext cx="6858000" cy="52938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65 YO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378902" y="4212780"/>
            <a:ext cx="2780928" cy="24477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03958" y="651731"/>
            <a:ext cx="6782228" cy="56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9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77 YO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4BF38-AFF6-4D60-98F8-BF2FAE50D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G_69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369" r="24446"/>
          <a:stretch/>
        </p:blipFill>
        <p:spPr>
          <a:xfrm rot="5400000">
            <a:off x="4827465" y="1220829"/>
            <a:ext cx="5764204" cy="5387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587374" y="846138"/>
            <a:ext cx="2852442" cy="2852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75042" y="3795102"/>
            <a:ext cx="3077106" cy="2884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2935" y="870584"/>
            <a:ext cx="6858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43504" y="1412777"/>
            <a:ext cx="6884667" cy="4032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5592EE-3556-4907-B729-B874A2968C4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868" y="4614123"/>
            <a:ext cx="2094899" cy="1399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C5CC9CE-9C0C-4B7C-A5A3-C40C7217866F}"/>
              </a:ext>
            </a:extLst>
          </p:cNvPr>
          <p:cNvSpPr/>
          <p:nvPr/>
        </p:nvSpPr>
        <p:spPr bwMode="auto">
          <a:xfrm>
            <a:off x="6783685" y="5229200"/>
            <a:ext cx="2840707" cy="1628800"/>
          </a:xfrm>
          <a:prstGeom prst="round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2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CAFDA-7FC4-47D9-9799-F51DED2F3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Elbow- </a:t>
            </a:r>
          </a:p>
        </p:txBody>
      </p:sp>
    </p:spTree>
    <p:extLst>
      <p:ext uri="{BB962C8B-B14F-4D97-AF65-F5344CB8AC3E}">
        <p14:creationId xmlns:p14="http://schemas.microsoft.com/office/powerpoint/2010/main" val="67032371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DBE2C0-6130-44E5-A340-C24307B5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45 YO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8B09BA-9DEF-4B8D-B99F-495BE7AB1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12" t="15350" r="7885" b="6951"/>
          <a:stretch/>
        </p:blipFill>
        <p:spPr>
          <a:xfrm>
            <a:off x="365502" y="851012"/>
            <a:ext cx="4878296" cy="4456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5E1703-CB0F-41E6-B29F-7FE8FC98BD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64" t="13499" b="6031"/>
          <a:stretch/>
        </p:blipFill>
        <p:spPr>
          <a:xfrm rot="5400000">
            <a:off x="5037493" y="2658707"/>
            <a:ext cx="3821421" cy="2863741"/>
          </a:xfrm>
          <a:prstGeom prst="rect">
            <a:avLst/>
          </a:pr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B15FD956-6416-420B-92A0-987937357DB2}"/>
              </a:ext>
            </a:extLst>
          </p:cNvPr>
          <p:cNvSpPr txBox="1">
            <a:spLocks/>
          </p:cNvSpPr>
          <p:nvPr/>
        </p:nvSpPr>
        <p:spPr>
          <a:xfrm>
            <a:off x="9037939" y="2493579"/>
            <a:ext cx="2681095" cy="1870842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18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1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13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Principles</a:t>
            </a:r>
          </a:p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Challenges</a:t>
            </a:r>
          </a:p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Strategies</a:t>
            </a:r>
          </a:p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818943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CAFDA-7FC4-47D9-9799-F51DED2F3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Fore arm - </a:t>
            </a:r>
          </a:p>
        </p:txBody>
      </p:sp>
    </p:spTree>
    <p:extLst>
      <p:ext uri="{BB962C8B-B14F-4D97-AF65-F5344CB8AC3E}">
        <p14:creationId xmlns:p14="http://schemas.microsoft.com/office/powerpoint/2010/main" val="179847286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9EB3C-B94E-43F6-B8D5-AE49A15F4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5" y="398264"/>
            <a:ext cx="12945218" cy="1138025"/>
          </a:xfrm>
        </p:spPr>
        <p:txBody>
          <a:bodyPr/>
          <a:lstStyle/>
          <a:p>
            <a:r>
              <a:rPr lang="en-GB" dirty="0"/>
              <a:t>35 YO fall from bicycle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828EE-F7EB-4606-8250-E68733DDF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91" t="6741" r="8452" b="53189"/>
          <a:stretch/>
        </p:blipFill>
        <p:spPr>
          <a:xfrm>
            <a:off x="4355313" y="2557707"/>
            <a:ext cx="7652614" cy="4211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EE3478-F32F-43DE-AE99-2AE8BCF140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43" t="29770" r="40184" b="33404"/>
          <a:stretch/>
        </p:blipFill>
        <p:spPr>
          <a:xfrm>
            <a:off x="424735" y="1233377"/>
            <a:ext cx="3478703" cy="553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3EA4F4-8DE1-46ED-BF10-69D29BD26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148" y="521736"/>
            <a:ext cx="4817420" cy="36891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C7F689-72D2-42F3-9895-A368536748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25" t="39289" r="13373"/>
          <a:stretch/>
        </p:blipFill>
        <p:spPr>
          <a:xfrm rot="16200000">
            <a:off x="-683730" y="2341842"/>
            <a:ext cx="5536232" cy="3319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9A3BF7-A6A9-4E19-9027-FD641BAE0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4FA3D5-5407-4F3F-A871-B7312268AF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DBF115-A70B-4FB7-8727-E5AC56E2C0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5E725D-4F18-4947-A630-0BA78443FE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B98635-BF1D-4AD9-AD66-8B8FA9E2BF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05D06A-6731-4BBB-8655-28CC14BBCA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99A2DC-C3C4-4F29-8301-7A366DC0EC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E75E67-EE42-4B71-822D-CFFE698BB4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878DA5-720B-4872-929C-0C8A3F6D27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930563-4F21-4697-B6AB-0B68BEF61D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B041BF-19E9-43C4-B953-4EEB648BB5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CDCB1A-D81F-4418-91A1-4BDD0FE8CF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6F5184-AC9D-4B04-BB53-AB9CE0C0020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79478B-E3FA-412B-A8BD-94A39D386A5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A42B3E-413B-4AB4-B643-FC57D6DA4A1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593544-2BAC-4BEB-B38B-0236BC9646D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32F44D-A091-4977-BAE4-A1B34D37422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60568" y="95352"/>
            <a:ext cx="2647359" cy="1498854"/>
          </a:xfrm>
          <a:prstGeom prst="rect">
            <a:avLst/>
          </a:prstGeom>
        </p:spPr>
      </p:pic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44DFEF9C-D605-40C8-8C53-E519CA6B159F}"/>
              </a:ext>
            </a:extLst>
          </p:cNvPr>
          <p:cNvSpPr txBox="1">
            <a:spLocks/>
          </p:cNvSpPr>
          <p:nvPr/>
        </p:nvSpPr>
        <p:spPr>
          <a:xfrm>
            <a:off x="9569372" y="1839201"/>
            <a:ext cx="2681095" cy="1870842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18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1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13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Principles</a:t>
            </a:r>
          </a:p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Challenges</a:t>
            </a:r>
          </a:p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Strategies</a:t>
            </a:r>
          </a:p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410381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6DB7BE-2FD6-40E3-8232-B0A72D125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45 YO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0847" y="1456010"/>
            <a:ext cx="5299236" cy="5504745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96" y="32974"/>
            <a:ext cx="3559815" cy="3678118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20416" y="2396826"/>
            <a:ext cx="4839063" cy="40173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5A2355-0D0A-458A-8E7F-347F432E6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3760" y="76499"/>
            <a:ext cx="2773963" cy="1560354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5E6EDC7-C09E-4EB8-B690-81B96B0AB83A}"/>
              </a:ext>
            </a:extLst>
          </p:cNvPr>
          <p:cNvSpPr txBox="1">
            <a:spLocks/>
          </p:cNvSpPr>
          <p:nvPr/>
        </p:nvSpPr>
        <p:spPr>
          <a:xfrm>
            <a:off x="9949733" y="1840250"/>
            <a:ext cx="2681095" cy="1870842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18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1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13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Principles</a:t>
            </a:r>
          </a:p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Challenges</a:t>
            </a:r>
          </a:p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Strategies</a:t>
            </a:r>
          </a:p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212095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A3CB0-6E58-4EE1-920B-0C5E59EA0A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B6AC1-2679-4AB9-AA45-8B8C9A603A8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5C4DEC-03A5-4CD5-BD28-0DE63F981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0FABDF-F7C5-4B74-92C5-5EC26C94429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208690"/>
            <a:ext cx="10972800" cy="4710730"/>
          </a:xfrm>
        </p:spPr>
        <p:txBody>
          <a:bodyPr/>
          <a:lstStyle/>
          <a:p>
            <a:r>
              <a:rPr lang="en-GB" dirty="0"/>
              <a:t>Principles</a:t>
            </a:r>
          </a:p>
          <a:p>
            <a:pPr lvl="2"/>
            <a:r>
              <a:rPr lang="en-GB" dirty="0"/>
              <a:t>IA # anatomical reduction absolute stability</a:t>
            </a:r>
          </a:p>
          <a:p>
            <a:r>
              <a:rPr lang="en-GB" dirty="0"/>
              <a:t>Challenges</a:t>
            </a:r>
          </a:p>
          <a:p>
            <a:pPr lvl="2"/>
            <a:r>
              <a:rPr lang="en-GB" dirty="0"/>
              <a:t>Bone Quality</a:t>
            </a:r>
          </a:p>
          <a:p>
            <a:r>
              <a:rPr lang="en-GB" dirty="0"/>
              <a:t>Strategies</a:t>
            </a:r>
          </a:p>
          <a:p>
            <a:pPr lvl="2"/>
            <a:r>
              <a:rPr lang="en-GB" dirty="0"/>
              <a:t>Bone graft </a:t>
            </a:r>
          </a:p>
          <a:p>
            <a:pPr lvl="2"/>
            <a:r>
              <a:rPr lang="en-GB" dirty="0"/>
              <a:t>Arthroplasty</a:t>
            </a:r>
          </a:p>
          <a:p>
            <a:r>
              <a:rPr lang="en-GB" dirty="0"/>
              <a:t>Approach</a:t>
            </a:r>
          </a:p>
          <a:p>
            <a:pPr lvl="2"/>
            <a:r>
              <a:rPr lang="en-GB" dirty="0"/>
              <a:t>DP (only way I know)</a:t>
            </a:r>
          </a:p>
        </p:txBody>
      </p:sp>
    </p:spTree>
    <p:extLst>
      <p:ext uri="{BB962C8B-B14F-4D97-AF65-F5344CB8AC3E}">
        <p14:creationId xmlns:p14="http://schemas.microsoft.com/office/powerpoint/2010/main" val="2297958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9CBCF7A-1ED9-A846-BCD1-E651C0C10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8000" y="2987675"/>
            <a:ext cx="3530600" cy="8826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5367" y="378457"/>
            <a:ext cx="10145760" cy="415498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27" name="Content Placeholder 26">
            <a:extLst>
              <a:ext uri="{FF2B5EF4-FFF2-40B4-BE49-F238E27FC236}">
                <a16:creationId xmlns:a16="http://schemas.microsoft.com/office/drawing/2014/main" id="{2836ED41-B8D6-0343-9E8E-E934EEF7775B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294322683"/>
              </p:ext>
            </p:extLst>
          </p:nvPr>
        </p:nvGraphicFramePr>
        <p:xfrm>
          <a:off x="609600" y="1712913"/>
          <a:ext cx="10977563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417">
                  <a:extLst>
                    <a:ext uri="{9D8B030D-6E8A-4147-A177-3AD203B41FA5}">
                      <a16:colId xmlns:a16="http://schemas.microsoft.com/office/drawing/2014/main" val="2330811068"/>
                    </a:ext>
                  </a:extLst>
                </a:gridCol>
                <a:gridCol w="4083943">
                  <a:extLst>
                    <a:ext uri="{9D8B030D-6E8A-4147-A177-3AD203B41FA5}">
                      <a16:colId xmlns:a16="http://schemas.microsoft.com/office/drawing/2014/main" val="1201562760"/>
                    </a:ext>
                  </a:extLst>
                </a:gridCol>
                <a:gridCol w="6190203">
                  <a:extLst>
                    <a:ext uri="{9D8B030D-6E8A-4147-A177-3AD203B41FA5}">
                      <a16:colId xmlns:a16="http://schemas.microsoft.com/office/drawing/2014/main" val="3552972435"/>
                    </a:ext>
                  </a:extLst>
                </a:gridCol>
              </a:tblGrid>
              <a:tr h="6217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832" marR="12183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hlinkClick r:id="rId4" action="ppaction://hlinksldjump"/>
                        </a:rPr>
                        <a:t>Distal humerus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181633" marR="84402" marT="41954" marB="41954" anchor="ctr" horzOverflow="overflow">
                    <a:lnB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381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82625" algn="dec"/>
                        </a:tabLst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84402" marR="84402" marT="41954" marB="41954" anchor="ctr" horzOverflow="overflow">
                    <a:lnB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328275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832" marR="12183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hlinkClick r:id="rId4" action="ppaction://hlinksldjump"/>
                        </a:rPr>
                        <a:t>Elbow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181633" marR="84402" marT="41954" marB="41954" anchor="ctr" horzOverflow="overflow">
                    <a:lnT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381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82625" algn="dec"/>
                        </a:tabLst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84402" marR="84402" marT="41954" marB="41954" anchor="ctr" horzOverflow="overflow">
                    <a:lnT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287263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832" marR="12183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hlinkClick r:id="rId5" action="ppaction://hlinksldjump"/>
                        </a:rPr>
                        <a:t>Forearm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181633" marR="84402" marT="41954" marB="41954" anchor="ctr" horzOverflow="overflow">
                    <a:lnT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381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82625" algn="dec"/>
                        </a:tabLst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84402" marR="84402" marT="41954" marB="41954" anchor="ctr" horzOverflow="overflow">
                    <a:lnT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298694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832" marR="12183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181633" marR="84402" marT="41954" marB="41954" anchor="ctr" horzOverflow="overflow">
                    <a:lnT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381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82625" algn="dec"/>
                        </a:tabLst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84402" marR="84402" marT="41954" marB="41954" anchor="ctr" horzOverflow="overflow">
                    <a:lnT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59144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832" marR="12183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181633" marR="84402" marT="41954" marB="41954" anchor="ctr" horzOverflow="overflow">
                    <a:lnT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381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82625" algn="dec"/>
                        </a:tabLst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84402" marR="84402" marT="41954" marB="41954" anchor="ctr" horzOverflow="overflow">
                    <a:lnT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24438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0DF19-2A66-4B55-885D-2BBF6663055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643919" y="6219717"/>
            <a:ext cx="454400" cy="333375"/>
          </a:xfrm>
        </p:spPr>
        <p:txBody>
          <a:bodyPr/>
          <a:lstStyle/>
          <a:p>
            <a:fld id="{AD816501-AAE5-214E-B100-00C3DC5F5E3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57F74D-20F2-46AA-89C3-1D6F63B6209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94E101-5F9D-4D4C-8362-AD76561EED3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431C805-E169-4650-91BE-25E06DCC6EB6}"/>
              </a:ext>
            </a:extLst>
          </p:cNvPr>
          <p:cNvSpPr/>
          <p:nvPr/>
        </p:nvSpPr>
        <p:spPr bwMode="auto">
          <a:xfrm>
            <a:off x="980727" y="1861714"/>
            <a:ext cx="310896" cy="310896"/>
          </a:xfrm>
          <a:prstGeom prst="ellipse">
            <a:avLst/>
          </a:prstGeom>
          <a:noFill/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rPr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BEF13FC-AEE9-48D9-921B-60CFEF8603DA}"/>
              </a:ext>
            </a:extLst>
          </p:cNvPr>
          <p:cNvSpPr/>
          <p:nvPr/>
        </p:nvSpPr>
        <p:spPr bwMode="auto">
          <a:xfrm>
            <a:off x="980727" y="2478151"/>
            <a:ext cx="310896" cy="310896"/>
          </a:xfrm>
          <a:prstGeom prst="ellipse">
            <a:avLst/>
          </a:prstGeom>
          <a:noFill/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3F8F9DC-1883-429F-8B0E-3FDBBE8518DF}"/>
              </a:ext>
            </a:extLst>
          </p:cNvPr>
          <p:cNvSpPr/>
          <p:nvPr/>
        </p:nvSpPr>
        <p:spPr bwMode="auto">
          <a:xfrm>
            <a:off x="980727" y="3094588"/>
            <a:ext cx="310896" cy="310896"/>
          </a:xfrm>
          <a:prstGeom prst="ellipse">
            <a:avLst/>
          </a:prstGeom>
          <a:noFill/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72FE03C-FA3F-47BE-AE5B-448AC281F978}"/>
              </a:ext>
            </a:extLst>
          </p:cNvPr>
          <p:cNvSpPr/>
          <p:nvPr/>
        </p:nvSpPr>
        <p:spPr bwMode="auto">
          <a:xfrm>
            <a:off x="980727" y="3711025"/>
            <a:ext cx="310896" cy="310896"/>
          </a:xfrm>
          <a:prstGeom prst="ellipse">
            <a:avLst/>
          </a:prstGeom>
          <a:noFill/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711429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CAFDA-7FC4-47D9-9799-F51DED2F3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Distal </a:t>
            </a:r>
            <a:r>
              <a:rPr lang="en-GB" dirty="0" err="1"/>
              <a:t>Humerus</a:t>
            </a:r>
            <a:r>
              <a:rPr lang="en-GB" dirty="0"/>
              <a:t> - </a:t>
            </a:r>
          </a:p>
        </p:txBody>
      </p:sp>
    </p:spTree>
    <p:extLst>
      <p:ext uri="{BB962C8B-B14F-4D97-AF65-F5344CB8AC3E}">
        <p14:creationId xmlns:p14="http://schemas.microsoft.com/office/powerpoint/2010/main" val="252490178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1BC9E-FE67-4EF8-8C08-44417CA4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21 YO - Normal Radial nerve</a:t>
            </a:r>
          </a:p>
        </p:txBody>
      </p:sp>
      <p:pic>
        <p:nvPicPr>
          <p:cNvPr id="7" name="Content Placeholder 6" descr="A person wearing a white shirt and black tie&#10;&#10;Description automatically generated">
            <a:extLst>
              <a:ext uri="{FF2B5EF4-FFF2-40B4-BE49-F238E27FC236}">
                <a16:creationId xmlns:a16="http://schemas.microsoft.com/office/drawing/2014/main" id="{7D869993-877D-4D15-95B1-BEBC34F8AA6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0980" y="840123"/>
            <a:ext cx="3336979" cy="5472532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B8C51F-C95B-4910-A92A-29BE8C9A04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843" y="840123"/>
            <a:ext cx="3001066" cy="5472532"/>
          </a:xfrm>
          <a:prstGeom prst="round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6C362CA-F6B5-4A7B-958F-FC4BBA44AB28}"/>
              </a:ext>
            </a:extLst>
          </p:cNvPr>
          <p:cNvSpPr txBox="1">
            <a:spLocks/>
          </p:cNvSpPr>
          <p:nvPr/>
        </p:nvSpPr>
        <p:spPr>
          <a:xfrm>
            <a:off x="7577959" y="378458"/>
            <a:ext cx="4004440" cy="1870842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18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1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13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Principles</a:t>
            </a:r>
          </a:p>
          <a:p>
            <a:pPr lvl="2"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Extra articular</a:t>
            </a:r>
          </a:p>
          <a:p>
            <a:pPr lvl="3"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Length, </a:t>
            </a:r>
            <a:r>
              <a:rPr lang="en-GB" kern="0" dirty="0" err="1">
                <a:solidFill>
                  <a:schemeClr val="bg1">
                    <a:lumMod val="95000"/>
                  </a:schemeClr>
                </a:solidFill>
              </a:rPr>
              <a:t>alignment,rotation</a:t>
            </a:r>
            <a:endParaRPr lang="en-GB" kern="0" dirty="0">
              <a:solidFill>
                <a:schemeClr val="bg1">
                  <a:lumMod val="95000"/>
                </a:schemeClr>
              </a:solidFill>
            </a:endParaRPr>
          </a:p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Challenges</a:t>
            </a:r>
          </a:p>
          <a:p>
            <a:pPr lvl="1"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Fix</a:t>
            </a:r>
          </a:p>
          <a:p>
            <a:pPr lvl="2"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Radial nerve</a:t>
            </a:r>
          </a:p>
          <a:p>
            <a:pPr lvl="1"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Non op</a:t>
            </a:r>
          </a:p>
          <a:p>
            <a:pPr lvl="2"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Hold Brace</a:t>
            </a:r>
          </a:p>
          <a:p>
            <a:pPr lvl="2"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Early </a:t>
            </a:r>
            <a:r>
              <a:rPr lang="en-GB" kern="0" dirty="0" err="1">
                <a:solidFill>
                  <a:schemeClr val="bg1">
                    <a:lumMod val="95000"/>
                  </a:schemeClr>
                </a:solidFill>
              </a:rPr>
              <a:t>RoM</a:t>
            </a:r>
            <a:endParaRPr lang="en-GB" kern="0" dirty="0">
              <a:solidFill>
                <a:schemeClr val="bg1">
                  <a:lumMod val="95000"/>
                </a:schemeClr>
              </a:solidFill>
            </a:endParaRPr>
          </a:p>
          <a:p>
            <a:pPr lvl="2"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Elbow stiffness</a:t>
            </a:r>
          </a:p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Strategies</a:t>
            </a:r>
          </a:p>
          <a:p>
            <a:pPr lvl="1"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Radial nerve</a:t>
            </a:r>
          </a:p>
          <a:p>
            <a:pPr lvl="1"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Sarmiento Functional</a:t>
            </a:r>
          </a:p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Approach</a:t>
            </a:r>
          </a:p>
          <a:p>
            <a:pPr lvl="1"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Lateral </a:t>
            </a:r>
            <a:r>
              <a:rPr lang="en-GB" kern="0" dirty="0" err="1">
                <a:solidFill>
                  <a:schemeClr val="bg1">
                    <a:lumMod val="95000"/>
                  </a:schemeClr>
                </a:solidFill>
              </a:rPr>
              <a:t>paratricipital</a:t>
            </a:r>
            <a:endParaRPr lang="en-GB" kern="0" dirty="0">
              <a:solidFill>
                <a:schemeClr val="bg1">
                  <a:lumMod val="95000"/>
                </a:schemeClr>
              </a:solidFill>
            </a:endParaRPr>
          </a:p>
          <a:p>
            <a:pPr lvl="1"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Lateral </a:t>
            </a:r>
            <a:r>
              <a:rPr lang="en-GB" kern="0" dirty="0" err="1">
                <a:solidFill>
                  <a:schemeClr val="bg1">
                    <a:lumMod val="95000"/>
                  </a:schemeClr>
                </a:solidFill>
              </a:rPr>
              <a:t>paraolecranon</a:t>
            </a:r>
            <a:endParaRPr lang="en-GB" kern="0" dirty="0">
              <a:solidFill>
                <a:schemeClr val="bg1">
                  <a:lumMod val="95000"/>
                </a:schemeClr>
              </a:solidFill>
            </a:endParaRPr>
          </a:p>
          <a:p>
            <a:pPr lvl="1" defTabSz="914400"/>
            <a:endParaRPr lang="en-GB" kern="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485AEF-9A3C-4AB4-AF4E-72B1C9EA2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47" y="932873"/>
            <a:ext cx="2855326" cy="16061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521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21795-2AAF-4A06-B16B-953734A81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936" y="38100"/>
            <a:ext cx="5130154" cy="1143000"/>
          </a:xfrm>
        </p:spPr>
        <p:txBody>
          <a:bodyPr>
            <a:normAutofit/>
          </a:bodyPr>
          <a:lstStyle/>
          <a:p>
            <a:r>
              <a:rPr lang="en-GB" dirty="0"/>
              <a:t>26 YO</a:t>
            </a:r>
            <a:br>
              <a:rPr lang="en-GB" dirty="0"/>
            </a:b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95C62B-8D85-4959-951D-7BAB5527E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03" y="282455"/>
            <a:ext cx="4262102" cy="5089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30A1E4-0765-4783-9347-3E871E9B1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305" y="721913"/>
            <a:ext cx="3499407" cy="56027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B494CA-C7EB-4C30-BC6C-230A58EEA9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52" r="16861" b="2918"/>
          <a:stretch/>
        </p:blipFill>
        <p:spPr>
          <a:xfrm>
            <a:off x="7626960" y="1322024"/>
            <a:ext cx="4413837" cy="5111826"/>
          </a:xfrm>
          <a:prstGeom prst="rect">
            <a:avLst/>
          </a:prstGeom>
        </p:spPr>
      </p:pic>
      <p:pic>
        <p:nvPicPr>
          <p:cNvPr id="11" name="Picture 10" descr="A close up of a knife&#10;&#10;Description automatically generated">
            <a:extLst>
              <a:ext uri="{FF2B5EF4-FFF2-40B4-BE49-F238E27FC236}">
                <a16:creationId xmlns:a16="http://schemas.microsoft.com/office/drawing/2014/main" id="{A73C16DD-627E-443F-86A5-5115C92F8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5290" y="106770"/>
            <a:ext cx="1509524" cy="296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73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1" b="-1009"/>
          <a:stretch>
            <a:fillRect/>
          </a:stretch>
        </p:blipFill>
        <p:spPr bwMode="auto">
          <a:xfrm>
            <a:off x="4450346" y="840123"/>
            <a:ext cx="4465548" cy="461559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5" y="954890"/>
            <a:ext cx="4351101" cy="461559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74 YO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B4AA0E7D-086E-4C08-B620-F3F4F97C2643}"/>
              </a:ext>
            </a:extLst>
          </p:cNvPr>
          <p:cNvSpPr txBox="1">
            <a:spLocks/>
          </p:cNvSpPr>
          <p:nvPr/>
        </p:nvSpPr>
        <p:spPr>
          <a:xfrm>
            <a:off x="9027429" y="1391844"/>
            <a:ext cx="2681095" cy="1870842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18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1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13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Principles</a:t>
            </a:r>
          </a:p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Challenges</a:t>
            </a:r>
          </a:p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Strategies</a:t>
            </a:r>
          </a:p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59929960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74 YO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F146FE-C05B-4DCA-9CB3-CF49997B4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44" y="840123"/>
            <a:ext cx="6789884" cy="4451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C17447-9D94-4D7F-B45C-AA5476414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438" y="1985818"/>
            <a:ext cx="5788562" cy="487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25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5"/>
          <a:stretch/>
        </p:blipFill>
        <p:spPr bwMode="auto">
          <a:xfrm>
            <a:off x="4318903" y="1177614"/>
            <a:ext cx="3850613" cy="5031731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1034"/>
            <a:ext cx="4318903" cy="5031731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20 YO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1188701B-8B59-41DB-935B-ABCD653F34BB}"/>
              </a:ext>
            </a:extLst>
          </p:cNvPr>
          <p:cNvSpPr txBox="1">
            <a:spLocks/>
          </p:cNvSpPr>
          <p:nvPr/>
        </p:nvSpPr>
        <p:spPr>
          <a:xfrm>
            <a:off x="8534399" y="2049517"/>
            <a:ext cx="3447393" cy="1870842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18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1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13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Principles</a:t>
            </a:r>
          </a:p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Challenges</a:t>
            </a:r>
          </a:p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Strategies</a:t>
            </a:r>
          </a:p>
          <a:p>
            <a:pPr defTabSz="914400"/>
            <a:r>
              <a:rPr lang="en-GB" kern="0" dirty="0">
                <a:solidFill>
                  <a:schemeClr val="bg1">
                    <a:lumMod val="95000"/>
                  </a:schemeClr>
                </a:solidFill>
              </a:rPr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808164949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6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itle, bullets">
  <a:themeElements>
    <a:clrScheme name="Johnson&amp;Johnson">
      <a:dk1>
        <a:srgbClr val="212121"/>
      </a:dk1>
      <a:lt1>
        <a:srgbClr val="FFFFFF"/>
      </a:lt1>
      <a:dk2>
        <a:srgbClr val="63666A"/>
      </a:dk2>
      <a:lt2>
        <a:srgbClr val="F4F4F4"/>
      </a:lt2>
      <a:accent1>
        <a:srgbClr val="C8102E"/>
      </a:accent1>
      <a:accent2>
        <a:srgbClr val="1E22AA"/>
      </a:accent2>
      <a:accent3>
        <a:srgbClr val="C800A1"/>
      </a:accent3>
      <a:accent4>
        <a:srgbClr val="00A3AD"/>
      </a:accent4>
      <a:accent5>
        <a:srgbClr val="FF8200"/>
      </a:accent5>
      <a:accent6>
        <a:srgbClr val="753BBD"/>
      </a:accent6>
      <a:hlink>
        <a:srgbClr val="1E22AA"/>
      </a:hlink>
      <a:folHlink>
        <a:srgbClr val="888B8D"/>
      </a:folHlink>
    </a:clrScheme>
    <a:fontScheme name="Title &amp; Bullets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spDef>
    <a:lnDef>
      <a:spPr bwMode="auto">
        <a:solidFill>
          <a:srgbClr val="C0C0C0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l">
          <a:defRPr sz="20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J Powerpoint Full Screen Version Editable Template_jnjcorporateppttemplatefullscreen190404_updated colors1.potx" id="{49A1F123-1D79-4996-AC46-4A97ED96C357}" vid="{85603846-5EE6-4AB5-9660-DD8D8C006C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itleCustom xmlns="2099e700-2a7e-4338-b258-fbb558ac807c">PowerPoint Template</titleCustom>
    <IconOverlay xmlns="http://schemas.microsoft.com/sharepoint/v4" xsi:nil="true"/>
    <categories0 xmlns="2099e700-2a7e-4338-b258-fbb558ac807c">
      <Value>35</Value>
      <Value>68</Value>
    </categories0>
    <thumbURL xmlns="2099e700-2a7e-4338-b258-fbb558ac807c">https://jnj.sharepoint.com/:i:/r/sites/MD-GCSP-DSC/departments/institute-brandpoint/imageResources/thumbnails/JJI%20Powerpoint%20Template-thumbnail.jpg</thumbURL>
    <description0 xmlns="2099e700-2a7e-4338-b258-fbb558ac807c">DePuy Synthes</description0>
    <resourceType xmlns="2099e700-2a7e-4338-b258-fbb558ac807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950689DC804646BE165E12C1C2B4C7" ma:contentTypeVersion="20" ma:contentTypeDescription="Create a new document." ma:contentTypeScope="" ma:versionID="47e2e62b879b490e8d68ee6241780ee2">
  <xsd:schema xmlns:xsd="http://www.w3.org/2001/XMLSchema" xmlns:xs="http://www.w3.org/2001/XMLSchema" xmlns:p="http://schemas.microsoft.com/office/2006/metadata/properties" xmlns:ns1="2099e700-2a7e-4338-b258-fbb558ac807c" xmlns:ns3="http://schemas.microsoft.com/sharepoint/v4" xmlns:ns4="7b414164-14c2-4d80-811a-52a4dea43e02" targetNamespace="http://schemas.microsoft.com/office/2006/metadata/properties" ma:root="true" ma:fieldsID="82e5689682e6b82444178e2e495a7a06" ns1:_="" ns3:_="" ns4:_="">
    <xsd:import namespace="2099e700-2a7e-4338-b258-fbb558ac807c"/>
    <xsd:import namespace="http://schemas.microsoft.com/sharepoint/v4"/>
    <xsd:import namespace="7b414164-14c2-4d80-811a-52a4dea43e02"/>
    <xsd:element name="properties">
      <xsd:complexType>
        <xsd:sequence>
          <xsd:element name="documentManagement">
            <xsd:complexType>
              <xsd:all>
                <xsd:element ref="ns1:resourceType" minOccurs="0"/>
                <xsd:element ref="ns1:titleCustom" minOccurs="0"/>
                <xsd:element ref="ns1:thumbURL" minOccurs="0"/>
                <xsd:element ref="ns1:description0" minOccurs="0"/>
                <xsd:element ref="ns1:categories0" minOccurs="0"/>
                <xsd:element ref="ns1:MediaServiceMetadata" minOccurs="0"/>
                <xsd:element ref="ns1:MediaServiceFastMetadata" minOccurs="0"/>
                <xsd:element ref="ns1:MediaServiceAutoKeyPoints" minOccurs="0"/>
                <xsd:element ref="ns1:MediaServiceKeyPoints" minOccurs="0"/>
                <xsd:element ref="ns1:MediaServiceDateTaken" minOccurs="0"/>
                <xsd:element ref="ns3:IconOverlay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99e700-2a7e-4338-b258-fbb558ac807c" elementFormDefault="qualified">
    <xsd:import namespace="http://schemas.microsoft.com/office/2006/documentManagement/types"/>
    <xsd:import namespace="http://schemas.microsoft.com/office/infopath/2007/PartnerControls"/>
    <xsd:element name="resourceType" ma:index="0" nillable="true" ma:displayName="Resource Type (required)" ma:list="{519bd277-e97d-4d20-89e7-8a3eee4e0ad7}" ma:internalName="resourceType" ma:showField="name">
      <xsd:simpleType>
        <xsd:restriction base="dms:Lookup"/>
      </xsd:simpleType>
    </xsd:element>
    <xsd:element name="titleCustom" ma:index="2" nillable="true" ma:displayName="Resource Title (required)" ma:internalName="titleCustom">
      <xsd:simpleType>
        <xsd:restriction base="dms:Text">
          <xsd:maxLength value="255"/>
        </xsd:restriction>
      </xsd:simpleType>
    </xsd:element>
    <xsd:element name="thumbURL" ma:index="3" nillable="true" ma:displayName="Thumbnail URL (optional)" ma:internalName="thumbURL">
      <xsd:simpleType>
        <xsd:restriction base="dms:Text">
          <xsd:maxLength value="255"/>
        </xsd:restriction>
      </xsd:simpleType>
    </xsd:element>
    <xsd:element name="description0" ma:index="4" nillable="true" ma:displayName="Description (optional)" ma:internalName="description0">
      <xsd:simpleType>
        <xsd:restriction base="dms:Text">
          <xsd:maxLength value="255"/>
        </xsd:restriction>
      </xsd:simpleType>
    </xsd:element>
    <xsd:element name="categories0" ma:index="12" nillable="true" ma:displayName="Categories (required)" ma:list="{6af978f4-6278-4d37-9fc8-afc6bd103a7c}" ma:internalName="categories0" ma:showField="categorySubcategory" ma:requiredMultiChoice="tru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8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414164-14c2-4d80-811a-52a4dea43e02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displayName="Title (hidden)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301F87-F1ED-4B70-917E-B807EE121A9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2099e700-2a7e-4338-b258-fbb558ac807c"/>
    <ds:schemaRef ds:uri="http://schemas.microsoft.com/sharepoint/v4"/>
  </ds:schemaRefs>
</ds:datastoreItem>
</file>

<file path=customXml/itemProps2.xml><?xml version="1.0" encoding="utf-8"?>
<ds:datastoreItem xmlns:ds="http://schemas.openxmlformats.org/officeDocument/2006/customXml" ds:itemID="{EDD922A3-9FBA-4B4B-8E92-B89DF4FB2B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99e700-2a7e-4338-b258-fbb558ac807c"/>
    <ds:schemaRef ds:uri="http://schemas.microsoft.com/sharepoint/v4"/>
    <ds:schemaRef ds:uri="7b414164-14c2-4d80-811a-52a4dea43e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78FCF5B-430B-4B30-8953-B2723B6F06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8168</TotalTime>
  <Words>143</Words>
  <Application>Microsoft Office PowerPoint</Application>
  <PresentationFormat>Widescreen</PresentationFormat>
  <Paragraphs>85</Paragraphs>
  <Slides>20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Georgia</vt:lpstr>
      <vt:lpstr>Times New Roman</vt:lpstr>
      <vt:lpstr>title, bullets</vt:lpstr>
      <vt:lpstr>Elbow cases for discussion</vt:lpstr>
      <vt:lpstr>Outline</vt:lpstr>
      <vt:lpstr>Agenda</vt:lpstr>
      <vt:lpstr>Distal Humerus - </vt:lpstr>
      <vt:lpstr>21 YO - Normal Radial nerve</vt:lpstr>
      <vt:lpstr>26 YO </vt:lpstr>
      <vt:lpstr>74 YO</vt:lpstr>
      <vt:lpstr>74 YO</vt:lpstr>
      <vt:lpstr>20 YO</vt:lpstr>
      <vt:lpstr>20 YO </vt:lpstr>
      <vt:lpstr>64 YO</vt:lpstr>
      <vt:lpstr>55 YO</vt:lpstr>
      <vt:lpstr>65 YO</vt:lpstr>
      <vt:lpstr>77 YO</vt:lpstr>
      <vt:lpstr>Elbow- </vt:lpstr>
      <vt:lpstr>45 YO</vt:lpstr>
      <vt:lpstr>Fore arm - </vt:lpstr>
      <vt:lpstr>35 YO fall from bicycle</vt:lpstr>
      <vt:lpstr>45 YO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joanna K</dc:creator>
  <cp:lastModifiedBy>Lee Van Rensburg</cp:lastModifiedBy>
  <cp:revision>267</cp:revision>
  <cp:lastPrinted>2019-05-07T17:58:44Z</cp:lastPrinted>
  <dcterms:created xsi:type="dcterms:W3CDTF">2018-06-06T22:07:20Z</dcterms:created>
  <dcterms:modified xsi:type="dcterms:W3CDTF">2020-11-27T05:18:19Z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E40D5C6E-48BC-455D-AD7F-5E9A3C8688FC</vt:lpwstr>
  </property>
  <property fmtid="{D5CDD505-2E9C-101B-9397-08002B2CF9AE}" pid="3" name="ArticulatePath">
    <vt:lpwstr>JJ Powerpoint Full Screen Version Editable Template_jnjcorporateppttemplatefullscreen190404</vt:lpwstr>
  </property>
  <property fmtid="{D5CDD505-2E9C-101B-9397-08002B2CF9AE}" pid="4" name="ContentTypeId">
    <vt:lpwstr>0x010100CA950689DC804646BE165E12C1C2B4C7</vt:lpwstr>
  </property>
</Properties>
</file>