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258" r:id="rId3"/>
    <p:sldId id="261" r:id="rId4"/>
    <p:sldId id="507" r:id="rId5"/>
    <p:sldId id="453" r:id="rId6"/>
    <p:sldId id="257" r:id="rId7"/>
    <p:sldId id="510" r:id="rId8"/>
    <p:sldId id="508" r:id="rId9"/>
    <p:sldId id="511" r:id="rId10"/>
    <p:sldId id="446" r:id="rId11"/>
    <p:sldId id="506" r:id="rId12"/>
    <p:sldId id="522" r:id="rId13"/>
    <p:sldId id="523" r:id="rId14"/>
    <p:sldId id="524" r:id="rId15"/>
    <p:sldId id="456" r:id="rId16"/>
    <p:sldId id="457" r:id="rId17"/>
    <p:sldId id="525" r:id="rId18"/>
    <p:sldId id="526" r:id="rId19"/>
    <p:sldId id="527" r:id="rId20"/>
    <p:sldId id="458" r:id="rId21"/>
    <p:sldId id="528" r:id="rId22"/>
    <p:sldId id="474" r:id="rId23"/>
    <p:sldId id="530" r:id="rId24"/>
    <p:sldId id="448" r:id="rId25"/>
    <p:sldId id="664" r:id="rId26"/>
    <p:sldId id="679" r:id="rId27"/>
    <p:sldId id="467" r:id="rId28"/>
    <p:sldId id="468" r:id="rId29"/>
    <p:sldId id="529" r:id="rId30"/>
    <p:sldId id="665" r:id="rId31"/>
    <p:sldId id="667" r:id="rId32"/>
    <p:sldId id="669" r:id="rId33"/>
    <p:sldId id="670" r:id="rId34"/>
    <p:sldId id="673" r:id="rId35"/>
    <p:sldId id="681" r:id="rId36"/>
    <p:sldId id="671" r:id="rId37"/>
    <p:sldId id="668" r:id="rId38"/>
    <p:sldId id="674" r:id="rId39"/>
    <p:sldId id="666" r:id="rId40"/>
    <p:sldId id="675" r:id="rId41"/>
    <p:sldId id="676" r:id="rId42"/>
    <p:sldId id="677" r:id="rId43"/>
    <p:sldId id="678" r:id="rId44"/>
    <p:sldId id="680" r:id="rId4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5B6"/>
    <a:srgbClr val="DA52BD"/>
    <a:srgbClr val="92D050"/>
    <a:srgbClr val="FFFF00"/>
    <a:srgbClr val="000000"/>
    <a:srgbClr val="02385A"/>
    <a:srgbClr val="E480CF"/>
    <a:srgbClr val="4C103F"/>
    <a:srgbClr val="0087C4"/>
    <a:srgbClr val="40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684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A4721-69EE-44F2-824A-8766EA4930FE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EFE67-C60E-4D96-AE36-DC53027FED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522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>
                <a:solidFill>
                  <a:srgbClr val="0238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0087C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89265" y="4767263"/>
            <a:ext cx="2057400" cy="273844"/>
          </a:xfrm>
        </p:spPr>
        <p:txBody>
          <a:bodyPr/>
          <a:lstStyle/>
          <a:p>
            <a:fld id="{0EAEDDC8-5776-472D-858D-965207D5D3C6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6350" y="4767263"/>
            <a:ext cx="3086100" cy="273844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5085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0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524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95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4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79000">
              <a:schemeClr val="accent1">
                <a:lumMod val="5000"/>
                <a:lumOff val="95000"/>
              </a:schemeClr>
            </a:gs>
            <a:gs pos="98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585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691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7863"/>
            <a:ext cx="7886700" cy="36248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613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>
          <a:gsLst>
            <a:gs pos="86000">
              <a:schemeClr val="accent1">
                <a:lumMod val="5000"/>
                <a:lumOff val="95000"/>
              </a:schemeClr>
            </a:gs>
            <a:gs pos="98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40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442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420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238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66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88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0165E30-17B6-4142-A4B2-FDD65E84C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0"/>
            <a:ext cx="7886700" cy="994172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57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000">
              <a:schemeClr val="accent1">
                <a:lumMod val="5000"/>
                <a:lumOff val="95000"/>
              </a:schemeClr>
            </a:gs>
            <a:gs pos="100000">
              <a:srgbClr val="02385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 </a:t>
            </a:r>
            <a:r>
              <a:rPr lang="en-US" dirty="0" err="1"/>
              <a:t>levlevelel</a:t>
            </a:r>
            <a:endParaRPr lang="en-US" dirty="0"/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EDDC8-5776-472D-858D-965207D5D3C6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3135EFF9-7ADE-40C3-8ADC-CAAACAF2148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0" y="4593433"/>
            <a:ext cx="1371976" cy="48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7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73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2385A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tmp"/><Relationship Id="rId18" Type="http://schemas.openxmlformats.org/officeDocument/2006/relationships/image" Target="../media/image40.tmp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tmp"/><Relationship Id="rId17" Type="http://schemas.openxmlformats.org/officeDocument/2006/relationships/image" Target="../media/image39.tmp"/><Relationship Id="rId2" Type="http://schemas.openxmlformats.org/officeDocument/2006/relationships/image" Target="../media/image24.png"/><Relationship Id="rId16" Type="http://schemas.openxmlformats.org/officeDocument/2006/relationships/image" Target="../media/image38.tmp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tmp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0.png"/><Relationship Id="rId12" Type="http://schemas.microsoft.com/office/2007/relationships/hdphoto" Target="../media/hdphoto4.wdp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9.jpeg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0" Type="http://schemas.openxmlformats.org/officeDocument/2006/relationships/image" Target="../media/image82.jpeg"/><Relationship Id="rId4" Type="http://schemas.openxmlformats.org/officeDocument/2006/relationships/image" Target="../media/image77.jpeg"/><Relationship Id="rId9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4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7.emf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mp"/><Relationship Id="rId2" Type="http://schemas.openxmlformats.org/officeDocument/2006/relationships/image" Target="../media/image88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tmp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mp"/><Relationship Id="rId2" Type="http://schemas.openxmlformats.org/officeDocument/2006/relationships/image" Target="../media/image95.tmp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mp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mp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mp"/><Relationship Id="rId2" Type="http://schemas.openxmlformats.org/officeDocument/2006/relationships/image" Target="../media/image97.tmp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mp"/><Relationship Id="rId2" Type="http://schemas.openxmlformats.org/officeDocument/2006/relationships/image" Target="../media/image99.tmp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2.png"/><Relationship Id="rId4" Type="http://schemas.openxmlformats.org/officeDocument/2006/relationships/image" Target="../media/image101.tm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tmp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tm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mp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3.png"/><Relationship Id="rId7" Type="http://schemas.openxmlformats.org/officeDocument/2006/relationships/image" Target="../media/image12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91.png"/><Relationship Id="rId9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5C511-0C26-4015-822A-4FB01A5409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Distal </a:t>
            </a:r>
            <a:r>
              <a:rPr lang="en-GB" dirty="0" err="1"/>
              <a:t>Humerus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How I fix 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83057-2EDD-464A-B725-D449FAB48F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Mr Lee Van Rensburg</a:t>
            </a:r>
          </a:p>
          <a:p>
            <a:r>
              <a:rPr lang="en-GB" dirty="0"/>
              <a:t>BESS  2020</a:t>
            </a:r>
          </a:p>
        </p:txBody>
      </p:sp>
    </p:spTree>
    <p:extLst>
      <p:ext uri="{BB962C8B-B14F-4D97-AF65-F5344CB8AC3E}">
        <p14:creationId xmlns:p14="http://schemas.microsoft.com/office/powerpoint/2010/main" val="1926034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t="17848" r="-377" b="10078"/>
          <a:stretch/>
        </p:blipFill>
        <p:spPr>
          <a:xfrm flipH="1" flipV="1">
            <a:off x="6705839" y="3529119"/>
            <a:ext cx="1268877" cy="14214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3167844" y="2696115"/>
            <a:ext cx="1995593" cy="2254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868" y="121663"/>
            <a:ext cx="4534177" cy="10305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868" y="121663"/>
            <a:ext cx="4531245" cy="1697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868" y="121663"/>
            <a:ext cx="4531245" cy="2056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868" y="121663"/>
            <a:ext cx="4531245" cy="2758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868" y="121663"/>
            <a:ext cx="4531245" cy="34898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868" y="121663"/>
            <a:ext cx="4531245" cy="4154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191" y="98151"/>
            <a:ext cx="4531245" cy="49976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80864"/>
            <a:ext cx="1616449" cy="1212337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46" y="2787774"/>
            <a:ext cx="1445117" cy="2106441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715" y="2788986"/>
            <a:ext cx="1424705" cy="2135017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56" y="2748993"/>
            <a:ext cx="1490021" cy="2184004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01" y="2739999"/>
            <a:ext cx="1490021" cy="2184004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40" y="2739802"/>
            <a:ext cx="1482326" cy="2202383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01" y="2718418"/>
            <a:ext cx="1492376" cy="2223767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96" y="2712745"/>
            <a:ext cx="1453281" cy="222025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14138" y="4860637"/>
            <a:ext cx="264629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>
                <a:solidFill>
                  <a:schemeClr val="bg1">
                    <a:lumMod val="95000"/>
                  </a:schemeClr>
                </a:solidFill>
              </a:rPr>
              <a:t>JSES  2005;14:186S-194S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05" y="1335148"/>
            <a:ext cx="1552721" cy="11645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854" y="69620"/>
            <a:ext cx="1304459" cy="84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4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3278433" cy="857250"/>
          </a:xfrm>
        </p:spPr>
        <p:txBody>
          <a:bodyPr>
            <a:normAutofit fontScale="90000"/>
          </a:bodyPr>
          <a:lstStyle/>
          <a:p>
            <a:r>
              <a:rPr lang="en-GB" dirty="0"/>
              <a:t>Tip 1</a:t>
            </a:r>
            <a:br>
              <a:rPr lang="en-GB" dirty="0"/>
            </a:b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828854"/>
            <a:ext cx="2700300" cy="41268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59302" y="624865"/>
            <a:ext cx="3078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Don’t need to be locking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8" r="6308" b="9254"/>
          <a:stretch/>
        </p:blipFill>
        <p:spPr>
          <a:xfrm flipH="1" flipV="1">
            <a:off x="4626006" y="1710251"/>
            <a:ext cx="3144935" cy="323516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 flipV="1">
            <a:off x="5166066" y="2402957"/>
            <a:ext cx="2232382" cy="468898"/>
          </a:xfrm>
          <a:prstGeom prst="line">
            <a:avLst/>
          </a:prstGeom>
          <a:ln w="76200">
            <a:solidFill>
              <a:schemeClr val="bg2">
                <a:lumMod val="10000"/>
                <a:lumOff val="9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411760" y="1101017"/>
            <a:ext cx="1944216" cy="756084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65176" y="3497482"/>
            <a:ext cx="23439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7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 2</a:t>
            </a:r>
          </a:p>
          <a:p>
            <a:pPr algn="ctr"/>
            <a:r>
              <a:rPr lang="en-GB" sz="27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Great screws</a:t>
            </a:r>
          </a:p>
          <a:p>
            <a:pPr algn="ctr"/>
            <a:r>
              <a:rPr lang="en-GB" sz="1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Long</a:t>
            </a:r>
          </a:p>
          <a:p>
            <a:pPr algn="ctr"/>
            <a:r>
              <a:rPr lang="en-GB" sz="1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Distal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058054" y="2195659"/>
            <a:ext cx="1782198" cy="214073"/>
          </a:xfrm>
          <a:prstGeom prst="line">
            <a:avLst/>
          </a:prstGeom>
          <a:ln w="76200">
            <a:solidFill>
              <a:schemeClr val="accent4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925706" y="1150004"/>
            <a:ext cx="1776645" cy="270030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2573778" y="1021142"/>
            <a:ext cx="1971219" cy="563417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036862" y="1312022"/>
            <a:ext cx="2051289" cy="374396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38724" y="292367"/>
            <a:ext cx="27515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Good distal screws</a:t>
            </a:r>
          </a:p>
        </p:txBody>
      </p:sp>
    </p:spTree>
    <p:extLst>
      <p:ext uri="{BB962C8B-B14F-4D97-AF65-F5344CB8AC3E}">
        <p14:creationId xmlns:p14="http://schemas.microsoft.com/office/powerpoint/2010/main" val="200976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3278433" cy="857250"/>
          </a:xfrm>
        </p:spPr>
        <p:txBody>
          <a:bodyPr>
            <a:normAutofit fontScale="90000"/>
          </a:bodyPr>
          <a:lstStyle/>
          <a:p>
            <a:r>
              <a:rPr lang="en-GB" dirty="0"/>
              <a:t>Tip 2</a:t>
            </a:r>
            <a:br>
              <a:rPr lang="en-GB" dirty="0"/>
            </a:b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63" y="857496"/>
            <a:ext cx="2700300" cy="412687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2963310" y="1290085"/>
            <a:ext cx="1408446" cy="1836204"/>
          </a:xfrm>
          <a:prstGeom prst="line">
            <a:avLst/>
          </a:prstGeom>
          <a:ln w="76200">
            <a:solidFill>
              <a:schemeClr val="bg2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&quot;No&quot; Symbol 10"/>
          <p:cNvSpPr/>
          <p:nvPr/>
        </p:nvSpPr>
        <p:spPr>
          <a:xfrm>
            <a:off x="3445329" y="1959429"/>
            <a:ext cx="482010" cy="464464"/>
          </a:xfrm>
          <a:prstGeom prst="noSmoking">
            <a:avLst>
              <a:gd name="adj" fmla="val 15234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99156" y="376828"/>
            <a:ext cx="268099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Home run screw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9"/>
          <a:stretch/>
        </p:blipFill>
        <p:spPr>
          <a:xfrm flipV="1">
            <a:off x="4727168" y="1016626"/>
            <a:ext cx="2824967" cy="396774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6624228" y="1869672"/>
            <a:ext cx="648072" cy="378042"/>
          </a:xfrm>
          <a:prstGeom prst="line">
            <a:avLst/>
          </a:prstGeom>
          <a:ln w="130175"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5490102" y="1491630"/>
            <a:ext cx="1877643" cy="756085"/>
          </a:xfrm>
          <a:prstGeom prst="line">
            <a:avLst/>
          </a:prstGeom>
          <a:ln w="76200">
            <a:solidFill>
              <a:schemeClr val="tx1">
                <a:lumMod val="9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5863712" y="1545635"/>
            <a:ext cx="1408588" cy="1006263"/>
          </a:xfrm>
          <a:prstGeom prst="line">
            <a:avLst/>
          </a:prstGeom>
          <a:ln w="76200">
            <a:solidFill>
              <a:schemeClr val="tx1">
                <a:lumMod val="9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6084168" y="1329613"/>
            <a:ext cx="756084" cy="486053"/>
          </a:xfrm>
          <a:prstGeom prst="roundRect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50806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3278433" cy="857250"/>
          </a:xfrm>
        </p:spPr>
        <p:txBody>
          <a:bodyPr>
            <a:normAutofit fontScale="90000"/>
          </a:bodyPr>
          <a:lstStyle/>
          <a:p>
            <a:r>
              <a:rPr lang="en-GB" dirty="0"/>
              <a:t>Tip 3</a:t>
            </a:r>
            <a:br>
              <a:rPr lang="en-GB" dirty="0"/>
            </a:b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06BBBE-2328-47C3-A33B-5124E0A89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9" t="55977" r="51561" b="1"/>
          <a:stretch/>
        </p:blipFill>
        <p:spPr>
          <a:xfrm flipH="1" flipV="1">
            <a:off x="4678138" y="1100166"/>
            <a:ext cx="4306258" cy="29431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A29C9E-F66D-49D2-9C82-51A436671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9" y="1371370"/>
            <a:ext cx="4400245" cy="20657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E72E88-9830-48A4-A992-9A8812B932AF}"/>
              </a:ext>
            </a:extLst>
          </p:cNvPr>
          <p:cNvSpPr txBox="1"/>
          <p:nvPr/>
        </p:nvSpPr>
        <p:spPr>
          <a:xfrm>
            <a:off x="3030946" y="407611"/>
            <a:ext cx="26579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Variable size screws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E76DF3-288C-4B11-B22C-52F16CBEC6AE}"/>
              </a:ext>
            </a:extLst>
          </p:cNvPr>
          <p:cNvSpPr txBox="1"/>
          <p:nvPr/>
        </p:nvSpPr>
        <p:spPr>
          <a:xfrm>
            <a:off x="8134296" y="118670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</a:t>
            </a:r>
          </a:p>
        </p:txBody>
      </p:sp>
      <p:cxnSp>
        <p:nvCxnSpPr>
          <p:cNvPr id="5" name="small screw ulna">
            <a:extLst>
              <a:ext uri="{FF2B5EF4-FFF2-40B4-BE49-F238E27FC236}">
                <a16:creationId xmlns:a16="http://schemas.microsoft.com/office/drawing/2014/main" id="{1CEF8DD4-2F2E-4254-975B-B64D5083803A}"/>
              </a:ext>
            </a:extLst>
          </p:cNvPr>
          <p:cNvCxnSpPr>
            <a:cxnSpLocks/>
          </p:cNvCxnSpPr>
          <p:nvPr/>
        </p:nvCxnSpPr>
        <p:spPr>
          <a:xfrm flipV="1">
            <a:off x="1153851" y="2009793"/>
            <a:ext cx="775607" cy="91440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mall screw ulna">
            <a:extLst>
              <a:ext uri="{FF2B5EF4-FFF2-40B4-BE49-F238E27FC236}">
                <a16:creationId xmlns:a16="http://schemas.microsoft.com/office/drawing/2014/main" id="{38E5AB9C-6704-48C0-BC3C-7BCF48D56F62}"/>
              </a:ext>
            </a:extLst>
          </p:cNvPr>
          <p:cNvSpPr txBox="1"/>
          <p:nvPr/>
        </p:nvSpPr>
        <p:spPr>
          <a:xfrm>
            <a:off x="1034267" y="2696935"/>
            <a:ext cx="239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9FBC17-9396-4A7A-9D6B-32C1AFF459AD}"/>
              </a:ext>
            </a:extLst>
          </p:cNvPr>
          <p:cNvCxnSpPr>
            <a:cxnSpLocks/>
          </p:cNvCxnSpPr>
          <p:nvPr/>
        </p:nvCxnSpPr>
        <p:spPr>
          <a:xfrm flipV="1">
            <a:off x="3063998" y="2392798"/>
            <a:ext cx="1" cy="673469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mall screw ulna">
            <a:extLst>
              <a:ext uri="{FF2B5EF4-FFF2-40B4-BE49-F238E27FC236}">
                <a16:creationId xmlns:a16="http://schemas.microsoft.com/office/drawing/2014/main" id="{32ACF0F6-7DBB-4486-B56B-87220E546D3C}"/>
              </a:ext>
            </a:extLst>
          </p:cNvPr>
          <p:cNvCxnSpPr>
            <a:cxnSpLocks/>
          </p:cNvCxnSpPr>
          <p:nvPr/>
        </p:nvCxnSpPr>
        <p:spPr>
          <a:xfrm flipH="1" flipV="1">
            <a:off x="6062379" y="2252546"/>
            <a:ext cx="2546362" cy="813722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mall screw ulna">
            <a:extLst>
              <a:ext uri="{FF2B5EF4-FFF2-40B4-BE49-F238E27FC236}">
                <a16:creationId xmlns:a16="http://schemas.microsoft.com/office/drawing/2014/main" id="{31DD6E77-F4F1-4629-B5AF-905D492A7442}"/>
              </a:ext>
            </a:extLst>
          </p:cNvPr>
          <p:cNvCxnSpPr>
            <a:cxnSpLocks/>
          </p:cNvCxnSpPr>
          <p:nvPr/>
        </p:nvCxnSpPr>
        <p:spPr>
          <a:xfrm flipH="1" flipV="1">
            <a:off x="6090284" y="2408084"/>
            <a:ext cx="2393962" cy="1032218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mall screw ulna">
            <a:extLst>
              <a:ext uri="{FF2B5EF4-FFF2-40B4-BE49-F238E27FC236}">
                <a16:creationId xmlns:a16="http://schemas.microsoft.com/office/drawing/2014/main" id="{662CFF86-F43C-4A0C-B7BE-6F66F1C78B58}"/>
              </a:ext>
            </a:extLst>
          </p:cNvPr>
          <p:cNvCxnSpPr>
            <a:cxnSpLocks/>
          </p:cNvCxnSpPr>
          <p:nvPr/>
        </p:nvCxnSpPr>
        <p:spPr>
          <a:xfrm flipV="1">
            <a:off x="5029200" y="2659407"/>
            <a:ext cx="2464420" cy="303085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mall screw ulna">
            <a:extLst>
              <a:ext uri="{FF2B5EF4-FFF2-40B4-BE49-F238E27FC236}">
                <a16:creationId xmlns:a16="http://schemas.microsoft.com/office/drawing/2014/main" id="{DB3DFD1B-67C0-4420-AE2A-62E5C5D09D03}"/>
              </a:ext>
            </a:extLst>
          </p:cNvPr>
          <p:cNvCxnSpPr>
            <a:cxnSpLocks/>
          </p:cNvCxnSpPr>
          <p:nvPr/>
        </p:nvCxnSpPr>
        <p:spPr>
          <a:xfrm flipH="1">
            <a:off x="5159532" y="2446565"/>
            <a:ext cx="2546362" cy="137424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mall screw ulna">
            <a:extLst>
              <a:ext uri="{FF2B5EF4-FFF2-40B4-BE49-F238E27FC236}">
                <a16:creationId xmlns:a16="http://schemas.microsoft.com/office/drawing/2014/main" id="{6561F5F2-2A0F-40B0-A907-44E82994B1D1}"/>
              </a:ext>
            </a:extLst>
          </p:cNvPr>
          <p:cNvCxnSpPr>
            <a:cxnSpLocks/>
          </p:cNvCxnSpPr>
          <p:nvPr/>
        </p:nvCxnSpPr>
        <p:spPr>
          <a:xfrm flipH="1" flipV="1">
            <a:off x="4956651" y="2342038"/>
            <a:ext cx="2536969" cy="317369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crews distal humerus">
            <a:extLst>
              <a:ext uri="{FF2B5EF4-FFF2-40B4-BE49-F238E27FC236}">
                <a16:creationId xmlns:a16="http://schemas.microsoft.com/office/drawing/2014/main" id="{F83D9523-B24E-4538-AE77-296200A7F18A}"/>
              </a:ext>
            </a:extLst>
          </p:cNvPr>
          <p:cNvSpPr txBox="1"/>
          <p:nvPr/>
        </p:nvSpPr>
        <p:spPr>
          <a:xfrm>
            <a:off x="8369573" y="3070177"/>
            <a:ext cx="239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8087791-8370-4191-8FEF-438418152D57}"/>
              </a:ext>
            </a:extLst>
          </p:cNvPr>
          <p:cNvCxnSpPr>
            <a:cxnSpLocks/>
          </p:cNvCxnSpPr>
          <p:nvPr/>
        </p:nvCxnSpPr>
        <p:spPr>
          <a:xfrm flipV="1">
            <a:off x="5330684" y="1946198"/>
            <a:ext cx="1170879" cy="424177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0CD9454-E66B-439A-ADAF-BA40F16B52D1}"/>
              </a:ext>
            </a:extLst>
          </p:cNvPr>
          <p:cNvCxnSpPr>
            <a:cxnSpLocks/>
          </p:cNvCxnSpPr>
          <p:nvPr/>
        </p:nvCxnSpPr>
        <p:spPr>
          <a:xfrm flipV="1">
            <a:off x="6432713" y="2268640"/>
            <a:ext cx="1273181" cy="81925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85F6FAE-4EDC-4E4F-934E-005B3E04632A}"/>
              </a:ext>
            </a:extLst>
          </p:cNvPr>
          <p:cNvCxnSpPr>
            <a:cxnSpLocks/>
          </p:cNvCxnSpPr>
          <p:nvPr/>
        </p:nvCxnSpPr>
        <p:spPr>
          <a:xfrm>
            <a:off x="5529866" y="2655499"/>
            <a:ext cx="1539437" cy="93335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BFAA696-12B3-44A8-A501-2DB8C052D09C}"/>
              </a:ext>
            </a:extLst>
          </p:cNvPr>
          <p:cNvCxnSpPr>
            <a:cxnSpLocks/>
          </p:cNvCxnSpPr>
          <p:nvPr/>
        </p:nvCxnSpPr>
        <p:spPr>
          <a:xfrm flipV="1">
            <a:off x="5395850" y="2268640"/>
            <a:ext cx="1345291" cy="183792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hreaded wires">
            <a:extLst>
              <a:ext uri="{FF2B5EF4-FFF2-40B4-BE49-F238E27FC236}">
                <a16:creationId xmlns:a16="http://schemas.microsoft.com/office/drawing/2014/main" id="{78703E4D-B83E-40C8-B765-576F14EC8D82}"/>
              </a:ext>
            </a:extLst>
          </p:cNvPr>
          <p:cNvSpPr txBox="1"/>
          <p:nvPr/>
        </p:nvSpPr>
        <p:spPr>
          <a:xfrm>
            <a:off x="6242973" y="1739006"/>
            <a:ext cx="239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9672A2D-C164-45AF-B92C-21799CFB1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294" y="1983089"/>
            <a:ext cx="646232" cy="29881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F84DB26-F74E-4175-BCA6-C463690AC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72161">
            <a:off x="7203330" y="1905816"/>
            <a:ext cx="606228" cy="396537"/>
          </a:xfrm>
          <a:prstGeom prst="rect">
            <a:avLst/>
          </a:prstGeom>
        </p:spPr>
      </p:pic>
      <p:sp>
        <p:nvSpPr>
          <p:cNvPr id="65" name="acutwists">
            <a:extLst>
              <a:ext uri="{FF2B5EF4-FFF2-40B4-BE49-F238E27FC236}">
                <a16:creationId xmlns:a16="http://schemas.microsoft.com/office/drawing/2014/main" id="{01681963-4689-48F1-A73E-DA3C75492D93}"/>
              </a:ext>
            </a:extLst>
          </p:cNvPr>
          <p:cNvSpPr txBox="1"/>
          <p:nvPr/>
        </p:nvSpPr>
        <p:spPr>
          <a:xfrm>
            <a:off x="7607942" y="1673948"/>
            <a:ext cx="239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F46582-FB3E-41C0-9426-99A97E2363B1}"/>
              </a:ext>
            </a:extLst>
          </p:cNvPr>
          <p:cNvSpPr txBox="1"/>
          <p:nvPr/>
        </p:nvSpPr>
        <p:spPr>
          <a:xfrm>
            <a:off x="-21119" y="-54054"/>
            <a:ext cx="7344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panose="05000000000000000000" pitchFamily="2" charset="2"/>
                <a:sym typeface="Wingdings" panose="05000000000000000000" pitchFamily="2" charset="2"/>
              </a:rPr>
              <a:t></a:t>
            </a:r>
            <a:endParaRPr lang="en-GB" sz="54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2156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0CAB57-27C7-4C7C-B773-FB6CF946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5A4DE2-B9C8-420D-B3B1-E2F7A7D52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14D0B8-E686-4F57-A431-44E7D0C9B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06136"/>
            <a:ext cx="8915400" cy="497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28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97" y="0"/>
            <a:ext cx="6803607" cy="15035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83611" y="4869656"/>
            <a:ext cx="346569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 Shoulder Elbow </a:t>
            </a:r>
            <a:r>
              <a:rPr lang="en-US" sz="13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Surg</a:t>
            </a:r>
            <a:r>
              <a:rPr lang="en-US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(2012) 21, 126-135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563" y="1975551"/>
            <a:ext cx="5257800" cy="28941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86835" y="1454581"/>
            <a:ext cx="29703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difference</a:t>
            </a:r>
          </a:p>
        </p:txBody>
      </p:sp>
    </p:spTree>
    <p:extLst>
      <p:ext uri="{BB962C8B-B14F-4D97-AF65-F5344CB8AC3E}">
        <p14:creationId xmlns:p14="http://schemas.microsoft.com/office/powerpoint/2010/main" val="277924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97" y="0"/>
            <a:ext cx="6803607" cy="15035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78308" y="4873398"/>
            <a:ext cx="346569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 Shoulder Elbow </a:t>
            </a:r>
            <a:r>
              <a:rPr lang="en-US" sz="13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Surg</a:t>
            </a:r>
            <a:r>
              <a:rPr lang="en-US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(2012) 21, 126-135</a:t>
            </a: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97" y="1503565"/>
            <a:ext cx="6819105" cy="31204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28419" y="3737234"/>
            <a:ext cx="842923" cy="369332"/>
          </a:xfrm>
          <a:prstGeom prst="rect">
            <a:avLst/>
          </a:prstGeom>
          <a:solidFill>
            <a:schemeClr val="bg1"/>
          </a:solidFill>
          <a:ln>
            <a:solidFill>
              <a:srgbClr val="080808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110°</a:t>
            </a:r>
          </a:p>
        </p:txBody>
      </p:sp>
      <p:sp>
        <p:nvSpPr>
          <p:cNvPr id="15" name="Oval 14"/>
          <p:cNvSpPr/>
          <p:nvPr/>
        </p:nvSpPr>
        <p:spPr>
          <a:xfrm>
            <a:off x="2411760" y="3489852"/>
            <a:ext cx="432048" cy="324036"/>
          </a:xfrm>
          <a:prstGeom prst="ellipse">
            <a:avLst/>
          </a:prstGeom>
          <a:noFill/>
          <a:ln w="571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TextBox 15"/>
          <p:cNvSpPr txBox="1"/>
          <p:nvPr/>
        </p:nvSpPr>
        <p:spPr>
          <a:xfrm>
            <a:off x="7049716" y="3921900"/>
            <a:ext cx="842923" cy="41549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1/3rd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474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3FCB7C-A3F9-4B9E-83D1-955B8B39E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922" y="726589"/>
            <a:ext cx="5469211" cy="38617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5678FE-4752-4F9D-97FA-AA70E2FBD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94172"/>
          </a:xfrm>
        </p:spPr>
        <p:txBody>
          <a:bodyPr/>
          <a:lstStyle/>
          <a:p>
            <a:r>
              <a:rPr lang="en-GB" dirty="0"/>
              <a:t>What do I 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F1A9E-4FE1-41B4-9D83-716939EF5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91" y="726589"/>
            <a:ext cx="3934193" cy="3861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0AC450-C808-45A4-8C11-A0239A7D2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100" y="74211"/>
            <a:ext cx="2628900" cy="1480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B602A5-C8F6-4ECB-8238-CF7E2AC9B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109" y="3029083"/>
            <a:ext cx="2767891" cy="155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3FCB7C-A3F9-4B9E-83D1-955B8B39E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58" r="29014" b="45072"/>
          <a:stretch/>
        </p:blipFill>
        <p:spPr>
          <a:xfrm>
            <a:off x="2225606" y="680636"/>
            <a:ext cx="4994179" cy="43207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5678FE-4752-4F9D-97FA-AA70E2FBD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94172"/>
          </a:xfrm>
        </p:spPr>
        <p:txBody>
          <a:bodyPr/>
          <a:lstStyle/>
          <a:p>
            <a:r>
              <a:rPr lang="en-GB" dirty="0"/>
              <a:t>Skin Incision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98FDB69-81F3-4BB5-999C-50C6A80CB1D0}"/>
              </a:ext>
            </a:extLst>
          </p:cNvPr>
          <p:cNvSpPr/>
          <p:nvPr/>
        </p:nvSpPr>
        <p:spPr>
          <a:xfrm>
            <a:off x="4791376" y="2065445"/>
            <a:ext cx="376390" cy="2155420"/>
          </a:xfrm>
          <a:custGeom>
            <a:avLst/>
            <a:gdLst>
              <a:gd name="connsiteX0" fmla="*/ 97971 w 164280"/>
              <a:gd name="connsiteY0" fmla="*/ 0 h 1249136"/>
              <a:gd name="connsiteX1" fmla="*/ 114300 w 164280"/>
              <a:gd name="connsiteY1" fmla="*/ 106136 h 1249136"/>
              <a:gd name="connsiteX2" fmla="*/ 122464 w 164280"/>
              <a:gd name="connsiteY2" fmla="*/ 155122 h 1249136"/>
              <a:gd name="connsiteX3" fmla="*/ 89807 w 164280"/>
              <a:gd name="connsiteY3" fmla="*/ 253093 h 1249136"/>
              <a:gd name="connsiteX4" fmla="*/ 89807 w 164280"/>
              <a:gd name="connsiteY4" fmla="*/ 342900 h 1249136"/>
              <a:gd name="connsiteX5" fmla="*/ 163285 w 164280"/>
              <a:gd name="connsiteY5" fmla="*/ 416379 h 1249136"/>
              <a:gd name="connsiteX6" fmla="*/ 130628 w 164280"/>
              <a:gd name="connsiteY6" fmla="*/ 661307 h 1249136"/>
              <a:gd name="connsiteX7" fmla="*/ 106135 w 164280"/>
              <a:gd name="connsiteY7" fmla="*/ 873579 h 1249136"/>
              <a:gd name="connsiteX8" fmla="*/ 0 w 164280"/>
              <a:gd name="connsiteY8" fmla="*/ 1249136 h 1249136"/>
              <a:gd name="connsiteX0" fmla="*/ 97971 w 130628"/>
              <a:gd name="connsiteY0" fmla="*/ 0 h 1249136"/>
              <a:gd name="connsiteX1" fmla="*/ 114300 w 130628"/>
              <a:gd name="connsiteY1" fmla="*/ 106136 h 1249136"/>
              <a:gd name="connsiteX2" fmla="*/ 122464 w 130628"/>
              <a:gd name="connsiteY2" fmla="*/ 155122 h 1249136"/>
              <a:gd name="connsiteX3" fmla="*/ 89807 w 130628"/>
              <a:gd name="connsiteY3" fmla="*/ 253093 h 1249136"/>
              <a:gd name="connsiteX4" fmla="*/ 89807 w 130628"/>
              <a:gd name="connsiteY4" fmla="*/ 342900 h 1249136"/>
              <a:gd name="connsiteX5" fmla="*/ 106135 w 130628"/>
              <a:gd name="connsiteY5" fmla="*/ 440872 h 1249136"/>
              <a:gd name="connsiteX6" fmla="*/ 130628 w 130628"/>
              <a:gd name="connsiteY6" fmla="*/ 661307 h 1249136"/>
              <a:gd name="connsiteX7" fmla="*/ 106135 w 130628"/>
              <a:gd name="connsiteY7" fmla="*/ 873579 h 1249136"/>
              <a:gd name="connsiteX8" fmla="*/ 0 w 130628"/>
              <a:gd name="connsiteY8" fmla="*/ 1249136 h 1249136"/>
              <a:gd name="connsiteX0" fmla="*/ 97971 w 123576"/>
              <a:gd name="connsiteY0" fmla="*/ 0 h 1249136"/>
              <a:gd name="connsiteX1" fmla="*/ 114300 w 123576"/>
              <a:gd name="connsiteY1" fmla="*/ 106136 h 1249136"/>
              <a:gd name="connsiteX2" fmla="*/ 122464 w 123576"/>
              <a:gd name="connsiteY2" fmla="*/ 155122 h 1249136"/>
              <a:gd name="connsiteX3" fmla="*/ 89807 w 123576"/>
              <a:gd name="connsiteY3" fmla="*/ 253093 h 1249136"/>
              <a:gd name="connsiteX4" fmla="*/ 89807 w 123576"/>
              <a:gd name="connsiteY4" fmla="*/ 342900 h 1249136"/>
              <a:gd name="connsiteX5" fmla="*/ 106135 w 123576"/>
              <a:gd name="connsiteY5" fmla="*/ 440872 h 1249136"/>
              <a:gd name="connsiteX6" fmla="*/ 73478 w 123576"/>
              <a:gd name="connsiteY6" fmla="*/ 693964 h 1249136"/>
              <a:gd name="connsiteX7" fmla="*/ 106135 w 123576"/>
              <a:gd name="connsiteY7" fmla="*/ 873579 h 1249136"/>
              <a:gd name="connsiteX8" fmla="*/ 0 w 123576"/>
              <a:gd name="connsiteY8" fmla="*/ 1249136 h 1249136"/>
              <a:gd name="connsiteX0" fmla="*/ 97971 w 123576"/>
              <a:gd name="connsiteY0" fmla="*/ 0 h 1249136"/>
              <a:gd name="connsiteX1" fmla="*/ 114300 w 123576"/>
              <a:gd name="connsiteY1" fmla="*/ 106136 h 1249136"/>
              <a:gd name="connsiteX2" fmla="*/ 122464 w 123576"/>
              <a:gd name="connsiteY2" fmla="*/ 155122 h 1249136"/>
              <a:gd name="connsiteX3" fmla="*/ 89807 w 123576"/>
              <a:gd name="connsiteY3" fmla="*/ 253093 h 1249136"/>
              <a:gd name="connsiteX4" fmla="*/ 89807 w 123576"/>
              <a:gd name="connsiteY4" fmla="*/ 342900 h 1249136"/>
              <a:gd name="connsiteX5" fmla="*/ 106135 w 123576"/>
              <a:gd name="connsiteY5" fmla="*/ 440872 h 1249136"/>
              <a:gd name="connsiteX6" fmla="*/ 73478 w 123576"/>
              <a:gd name="connsiteY6" fmla="*/ 693964 h 1249136"/>
              <a:gd name="connsiteX7" fmla="*/ 32656 w 123576"/>
              <a:gd name="connsiteY7" fmla="*/ 889908 h 1249136"/>
              <a:gd name="connsiteX8" fmla="*/ 0 w 123576"/>
              <a:gd name="connsiteY8" fmla="*/ 1249136 h 1249136"/>
              <a:gd name="connsiteX0" fmla="*/ 163285 w 188890"/>
              <a:gd name="connsiteY0" fmla="*/ 0 h 1257300"/>
              <a:gd name="connsiteX1" fmla="*/ 179614 w 188890"/>
              <a:gd name="connsiteY1" fmla="*/ 106136 h 1257300"/>
              <a:gd name="connsiteX2" fmla="*/ 187778 w 188890"/>
              <a:gd name="connsiteY2" fmla="*/ 155122 h 1257300"/>
              <a:gd name="connsiteX3" fmla="*/ 155121 w 188890"/>
              <a:gd name="connsiteY3" fmla="*/ 253093 h 1257300"/>
              <a:gd name="connsiteX4" fmla="*/ 155121 w 188890"/>
              <a:gd name="connsiteY4" fmla="*/ 342900 h 1257300"/>
              <a:gd name="connsiteX5" fmla="*/ 171449 w 188890"/>
              <a:gd name="connsiteY5" fmla="*/ 440872 h 1257300"/>
              <a:gd name="connsiteX6" fmla="*/ 138792 w 188890"/>
              <a:gd name="connsiteY6" fmla="*/ 693964 h 1257300"/>
              <a:gd name="connsiteX7" fmla="*/ 97970 w 188890"/>
              <a:gd name="connsiteY7" fmla="*/ 889908 h 1257300"/>
              <a:gd name="connsiteX8" fmla="*/ 0 w 188890"/>
              <a:gd name="connsiteY8" fmla="*/ 1257300 h 1257300"/>
              <a:gd name="connsiteX0" fmla="*/ 163285 w 188890"/>
              <a:gd name="connsiteY0" fmla="*/ 0 h 1257300"/>
              <a:gd name="connsiteX1" fmla="*/ 179614 w 188890"/>
              <a:gd name="connsiteY1" fmla="*/ 106136 h 1257300"/>
              <a:gd name="connsiteX2" fmla="*/ 187778 w 188890"/>
              <a:gd name="connsiteY2" fmla="*/ 155122 h 1257300"/>
              <a:gd name="connsiteX3" fmla="*/ 155121 w 188890"/>
              <a:gd name="connsiteY3" fmla="*/ 253093 h 1257300"/>
              <a:gd name="connsiteX4" fmla="*/ 122464 w 188890"/>
              <a:gd name="connsiteY4" fmla="*/ 342900 h 1257300"/>
              <a:gd name="connsiteX5" fmla="*/ 171449 w 188890"/>
              <a:gd name="connsiteY5" fmla="*/ 440872 h 1257300"/>
              <a:gd name="connsiteX6" fmla="*/ 138792 w 188890"/>
              <a:gd name="connsiteY6" fmla="*/ 693964 h 1257300"/>
              <a:gd name="connsiteX7" fmla="*/ 97970 w 188890"/>
              <a:gd name="connsiteY7" fmla="*/ 889908 h 1257300"/>
              <a:gd name="connsiteX8" fmla="*/ 0 w 188890"/>
              <a:gd name="connsiteY8" fmla="*/ 1257300 h 1257300"/>
              <a:gd name="connsiteX0" fmla="*/ 163285 w 188890"/>
              <a:gd name="connsiteY0" fmla="*/ 0 h 1257300"/>
              <a:gd name="connsiteX1" fmla="*/ 179614 w 188890"/>
              <a:gd name="connsiteY1" fmla="*/ 106136 h 1257300"/>
              <a:gd name="connsiteX2" fmla="*/ 187778 w 188890"/>
              <a:gd name="connsiteY2" fmla="*/ 155122 h 1257300"/>
              <a:gd name="connsiteX3" fmla="*/ 155121 w 188890"/>
              <a:gd name="connsiteY3" fmla="*/ 253093 h 1257300"/>
              <a:gd name="connsiteX4" fmla="*/ 122464 w 188890"/>
              <a:gd name="connsiteY4" fmla="*/ 342900 h 1257300"/>
              <a:gd name="connsiteX5" fmla="*/ 138792 w 188890"/>
              <a:gd name="connsiteY5" fmla="*/ 465365 h 1257300"/>
              <a:gd name="connsiteX6" fmla="*/ 138792 w 188890"/>
              <a:gd name="connsiteY6" fmla="*/ 693964 h 1257300"/>
              <a:gd name="connsiteX7" fmla="*/ 97970 w 188890"/>
              <a:gd name="connsiteY7" fmla="*/ 889908 h 1257300"/>
              <a:gd name="connsiteX8" fmla="*/ 0 w 188890"/>
              <a:gd name="connsiteY8" fmla="*/ 1257300 h 1257300"/>
              <a:gd name="connsiteX0" fmla="*/ 228600 w 229135"/>
              <a:gd name="connsiteY0" fmla="*/ 0 h 1257300"/>
              <a:gd name="connsiteX1" fmla="*/ 179614 w 229135"/>
              <a:gd name="connsiteY1" fmla="*/ 106136 h 1257300"/>
              <a:gd name="connsiteX2" fmla="*/ 187778 w 229135"/>
              <a:gd name="connsiteY2" fmla="*/ 155122 h 1257300"/>
              <a:gd name="connsiteX3" fmla="*/ 155121 w 229135"/>
              <a:gd name="connsiteY3" fmla="*/ 253093 h 1257300"/>
              <a:gd name="connsiteX4" fmla="*/ 122464 w 229135"/>
              <a:gd name="connsiteY4" fmla="*/ 342900 h 1257300"/>
              <a:gd name="connsiteX5" fmla="*/ 138792 w 229135"/>
              <a:gd name="connsiteY5" fmla="*/ 465365 h 1257300"/>
              <a:gd name="connsiteX6" fmla="*/ 138792 w 229135"/>
              <a:gd name="connsiteY6" fmla="*/ 693964 h 1257300"/>
              <a:gd name="connsiteX7" fmla="*/ 97970 w 229135"/>
              <a:gd name="connsiteY7" fmla="*/ 889908 h 1257300"/>
              <a:gd name="connsiteX8" fmla="*/ 0 w 229135"/>
              <a:gd name="connsiteY8" fmla="*/ 1257300 h 1257300"/>
              <a:gd name="connsiteX0" fmla="*/ 228600 w 229097"/>
              <a:gd name="connsiteY0" fmla="*/ 0 h 1257300"/>
              <a:gd name="connsiteX1" fmla="*/ 179614 w 229097"/>
              <a:gd name="connsiteY1" fmla="*/ 106136 h 1257300"/>
              <a:gd name="connsiteX2" fmla="*/ 212271 w 229097"/>
              <a:gd name="connsiteY2" fmla="*/ 155122 h 1257300"/>
              <a:gd name="connsiteX3" fmla="*/ 155121 w 229097"/>
              <a:gd name="connsiteY3" fmla="*/ 253093 h 1257300"/>
              <a:gd name="connsiteX4" fmla="*/ 122464 w 229097"/>
              <a:gd name="connsiteY4" fmla="*/ 342900 h 1257300"/>
              <a:gd name="connsiteX5" fmla="*/ 138792 w 229097"/>
              <a:gd name="connsiteY5" fmla="*/ 465365 h 1257300"/>
              <a:gd name="connsiteX6" fmla="*/ 138792 w 229097"/>
              <a:gd name="connsiteY6" fmla="*/ 693964 h 1257300"/>
              <a:gd name="connsiteX7" fmla="*/ 97970 w 229097"/>
              <a:gd name="connsiteY7" fmla="*/ 889908 h 1257300"/>
              <a:gd name="connsiteX8" fmla="*/ 0 w 229097"/>
              <a:gd name="connsiteY8" fmla="*/ 1257300 h 1257300"/>
              <a:gd name="connsiteX0" fmla="*/ 228600 w 261407"/>
              <a:gd name="connsiteY0" fmla="*/ 0 h 1257300"/>
              <a:gd name="connsiteX1" fmla="*/ 179614 w 261407"/>
              <a:gd name="connsiteY1" fmla="*/ 106136 h 1257300"/>
              <a:gd name="connsiteX2" fmla="*/ 261257 w 261407"/>
              <a:gd name="connsiteY2" fmla="*/ 155122 h 1257300"/>
              <a:gd name="connsiteX3" fmla="*/ 155121 w 261407"/>
              <a:gd name="connsiteY3" fmla="*/ 253093 h 1257300"/>
              <a:gd name="connsiteX4" fmla="*/ 122464 w 261407"/>
              <a:gd name="connsiteY4" fmla="*/ 342900 h 1257300"/>
              <a:gd name="connsiteX5" fmla="*/ 138792 w 261407"/>
              <a:gd name="connsiteY5" fmla="*/ 465365 h 1257300"/>
              <a:gd name="connsiteX6" fmla="*/ 138792 w 261407"/>
              <a:gd name="connsiteY6" fmla="*/ 693964 h 1257300"/>
              <a:gd name="connsiteX7" fmla="*/ 97970 w 261407"/>
              <a:gd name="connsiteY7" fmla="*/ 889908 h 1257300"/>
              <a:gd name="connsiteX8" fmla="*/ 0 w 261407"/>
              <a:gd name="connsiteY8" fmla="*/ 1257300 h 1257300"/>
              <a:gd name="connsiteX0" fmla="*/ 228600 w 229085"/>
              <a:gd name="connsiteY0" fmla="*/ 0 h 1257300"/>
              <a:gd name="connsiteX1" fmla="*/ 179614 w 229085"/>
              <a:gd name="connsiteY1" fmla="*/ 106136 h 1257300"/>
              <a:gd name="connsiteX2" fmla="*/ 220436 w 229085"/>
              <a:gd name="connsiteY2" fmla="*/ 163286 h 1257300"/>
              <a:gd name="connsiteX3" fmla="*/ 155121 w 229085"/>
              <a:gd name="connsiteY3" fmla="*/ 253093 h 1257300"/>
              <a:gd name="connsiteX4" fmla="*/ 122464 w 229085"/>
              <a:gd name="connsiteY4" fmla="*/ 342900 h 1257300"/>
              <a:gd name="connsiteX5" fmla="*/ 138792 w 229085"/>
              <a:gd name="connsiteY5" fmla="*/ 465365 h 1257300"/>
              <a:gd name="connsiteX6" fmla="*/ 138792 w 229085"/>
              <a:gd name="connsiteY6" fmla="*/ 693964 h 1257300"/>
              <a:gd name="connsiteX7" fmla="*/ 97970 w 229085"/>
              <a:gd name="connsiteY7" fmla="*/ 889908 h 1257300"/>
              <a:gd name="connsiteX8" fmla="*/ 0 w 229085"/>
              <a:gd name="connsiteY8" fmla="*/ 1257300 h 1257300"/>
              <a:gd name="connsiteX0" fmla="*/ 228600 w 230236"/>
              <a:gd name="connsiteY0" fmla="*/ 0 h 1257300"/>
              <a:gd name="connsiteX1" fmla="*/ 220435 w 230236"/>
              <a:gd name="connsiteY1" fmla="*/ 106136 h 1257300"/>
              <a:gd name="connsiteX2" fmla="*/ 220436 w 230236"/>
              <a:gd name="connsiteY2" fmla="*/ 163286 h 1257300"/>
              <a:gd name="connsiteX3" fmla="*/ 155121 w 230236"/>
              <a:gd name="connsiteY3" fmla="*/ 253093 h 1257300"/>
              <a:gd name="connsiteX4" fmla="*/ 122464 w 230236"/>
              <a:gd name="connsiteY4" fmla="*/ 342900 h 1257300"/>
              <a:gd name="connsiteX5" fmla="*/ 138792 w 230236"/>
              <a:gd name="connsiteY5" fmla="*/ 465365 h 1257300"/>
              <a:gd name="connsiteX6" fmla="*/ 138792 w 230236"/>
              <a:gd name="connsiteY6" fmla="*/ 693964 h 1257300"/>
              <a:gd name="connsiteX7" fmla="*/ 97970 w 230236"/>
              <a:gd name="connsiteY7" fmla="*/ 889908 h 1257300"/>
              <a:gd name="connsiteX8" fmla="*/ 0 w 230236"/>
              <a:gd name="connsiteY8" fmla="*/ 1257300 h 1257300"/>
              <a:gd name="connsiteX0" fmla="*/ 228600 w 230236"/>
              <a:gd name="connsiteY0" fmla="*/ 0 h 1257300"/>
              <a:gd name="connsiteX1" fmla="*/ 220435 w 230236"/>
              <a:gd name="connsiteY1" fmla="*/ 106136 h 1257300"/>
              <a:gd name="connsiteX2" fmla="*/ 220436 w 230236"/>
              <a:gd name="connsiteY2" fmla="*/ 163286 h 1257300"/>
              <a:gd name="connsiteX3" fmla="*/ 155121 w 230236"/>
              <a:gd name="connsiteY3" fmla="*/ 253093 h 1257300"/>
              <a:gd name="connsiteX4" fmla="*/ 146318 w 230236"/>
              <a:gd name="connsiteY4" fmla="*/ 342900 h 1257300"/>
              <a:gd name="connsiteX5" fmla="*/ 138792 w 230236"/>
              <a:gd name="connsiteY5" fmla="*/ 465365 h 1257300"/>
              <a:gd name="connsiteX6" fmla="*/ 138792 w 230236"/>
              <a:gd name="connsiteY6" fmla="*/ 693964 h 1257300"/>
              <a:gd name="connsiteX7" fmla="*/ 97970 w 230236"/>
              <a:gd name="connsiteY7" fmla="*/ 889908 h 1257300"/>
              <a:gd name="connsiteX8" fmla="*/ 0 w 230236"/>
              <a:gd name="connsiteY8" fmla="*/ 1257300 h 1257300"/>
              <a:gd name="connsiteX0" fmla="*/ 228600 w 230236"/>
              <a:gd name="connsiteY0" fmla="*/ 0 h 1257300"/>
              <a:gd name="connsiteX1" fmla="*/ 220435 w 230236"/>
              <a:gd name="connsiteY1" fmla="*/ 106136 h 1257300"/>
              <a:gd name="connsiteX2" fmla="*/ 220436 w 230236"/>
              <a:gd name="connsiteY2" fmla="*/ 163286 h 1257300"/>
              <a:gd name="connsiteX3" fmla="*/ 155121 w 230236"/>
              <a:gd name="connsiteY3" fmla="*/ 253093 h 1257300"/>
              <a:gd name="connsiteX4" fmla="*/ 146318 w 230236"/>
              <a:gd name="connsiteY4" fmla="*/ 342900 h 1257300"/>
              <a:gd name="connsiteX5" fmla="*/ 162646 w 230236"/>
              <a:gd name="connsiteY5" fmla="*/ 465365 h 1257300"/>
              <a:gd name="connsiteX6" fmla="*/ 138792 w 230236"/>
              <a:gd name="connsiteY6" fmla="*/ 693964 h 1257300"/>
              <a:gd name="connsiteX7" fmla="*/ 97970 w 230236"/>
              <a:gd name="connsiteY7" fmla="*/ 889908 h 1257300"/>
              <a:gd name="connsiteX8" fmla="*/ 0 w 230236"/>
              <a:gd name="connsiteY8" fmla="*/ 1257300 h 1257300"/>
              <a:gd name="connsiteX0" fmla="*/ 188843 w 190479"/>
              <a:gd name="connsiteY0" fmla="*/ 0 h 1257300"/>
              <a:gd name="connsiteX1" fmla="*/ 180678 w 190479"/>
              <a:gd name="connsiteY1" fmla="*/ 106136 h 1257300"/>
              <a:gd name="connsiteX2" fmla="*/ 180679 w 190479"/>
              <a:gd name="connsiteY2" fmla="*/ 163286 h 1257300"/>
              <a:gd name="connsiteX3" fmla="*/ 115364 w 190479"/>
              <a:gd name="connsiteY3" fmla="*/ 253093 h 1257300"/>
              <a:gd name="connsiteX4" fmla="*/ 106561 w 190479"/>
              <a:gd name="connsiteY4" fmla="*/ 342900 h 1257300"/>
              <a:gd name="connsiteX5" fmla="*/ 122889 w 190479"/>
              <a:gd name="connsiteY5" fmla="*/ 465365 h 1257300"/>
              <a:gd name="connsiteX6" fmla="*/ 99035 w 190479"/>
              <a:gd name="connsiteY6" fmla="*/ 693964 h 1257300"/>
              <a:gd name="connsiteX7" fmla="*/ 58213 w 190479"/>
              <a:gd name="connsiteY7" fmla="*/ 889908 h 1257300"/>
              <a:gd name="connsiteX8" fmla="*/ 0 w 190479"/>
              <a:gd name="connsiteY8" fmla="*/ 1257300 h 1257300"/>
              <a:gd name="connsiteX0" fmla="*/ 236551 w 237044"/>
              <a:gd name="connsiteY0" fmla="*/ 0 h 1479937"/>
              <a:gd name="connsiteX1" fmla="*/ 180678 w 237044"/>
              <a:gd name="connsiteY1" fmla="*/ 328773 h 1479937"/>
              <a:gd name="connsiteX2" fmla="*/ 180679 w 237044"/>
              <a:gd name="connsiteY2" fmla="*/ 385923 h 1479937"/>
              <a:gd name="connsiteX3" fmla="*/ 115364 w 237044"/>
              <a:gd name="connsiteY3" fmla="*/ 475730 h 1479937"/>
              <a:gd name="connsiteX4" fmla="*/ 106561 w 237044"/>
              <a:gd name="connsiteY4" fmla="*/ 565537 h 1479937"/>
              <a:gd name="connsiteX5" fmla="*/ 122889 w 237044"/>
              <a:gd name="connsiteY5" fmla="*/ 688002 h 1479937"/>
              <a:gd name="connsiteX6" fmla="*/ 99035 w 237044"/>
              <a:gd name="connsiteY6" fmla="*/ 916601 h 1479937"/>
              <a:gd name="connsiteX7" fmla="*/ 58213 w 237044"/>
              <a:gd name="connsiteY7" fmla="*/ 1112545 h 1479937"/>
              <a:gd name="connsiteX8" fmla="*/ 0 w 237044"/>
              <a:gd name="connsiteY8" fmla="*/ 1479937 h 1479937"/>
              <a:gd name="connsiteX0" fmla="*/ 459187 w 459680"/>
              <a:gd name="connsiteY0" fmla="*/ 0 h 2577217"/>
              <a:gd name="connsiteX1" fmla="*/ 403314 w 459680"/>
              <a:gd name="connsiteY1" fmla="*/ 328773 h 2577217"/>
              <a:gd name="connsiteX2" fmla="*/ 403315 w 459680"/>
              <a:gd name="connsiteY2" fmla="*/ 385923 h 2577217"/>
              <a:gd name="connsiteX3" fmla="*/ 338000 w 459680"/>
              <a:gd name="connsiteY3" fmla="*/ 475730 h 2577217"/>
              <a:gd name="connsiteX4" fmla="*/ 329197 w 459680"/>
              <a:gd name="connsiteY4" fmla="*/ 565537 h 2577217"/>
              <a:gd name="connsiteX5" fmla="*/ 345525 w 459680"/>
              <a:gd name="connsiteY5" fmla="*/ 688002 h 2577217"/>
              <a:gd name="connsiteX6" fmla="*/ 321671 w 459680"/>
              <a:gd name="connsiteY6" fmla="*/ 916601 h 2577217"/>
              <a:gd name="connsiteX7" fmla="*/ 280849 w 459680"/>
              <a:gd name="connsiteY7" fmla="*/ 1112545 h 2577217"/>
              <a:gd name="connsiteX8" fmla="*/ 0 w 459680"/>
              <a:gd name="connsiteY8" fmla="*/ 2577217 h 2577217"/>
              <a:gd name="connsiteX0" fmla="*/ 459187 w 459716"/>
              <a:gd name="connsiteY0" fmla="*/ 0 h 2577217"/>
              <a:gd name="connsiteX1" fmla="*/ 403314 w 459716"/>
              <a:gd name="connsiteY1" fmla="*/ 328773 h 2577217"/>
              <a:gd name="connsiteX2" fmla="*/ 379461 w 459716"/>
              <a:gd name="connsiteY2" fmla="*/ 385923 h 2577217"/>
              <a:gd name="connsiteX3" fmla="*/ 338000 w 459716"/>
              <a:gd name="connsiteY3" fmla="*/ 475730 h 2577217"/>
              <a:gd name="connsiteX4" fmla="*/ 329197 w 459716"/>
              <a:gd name="connsiteY4" fmla="*/ 565537 h 2577217"/>
              <a:gd name="connsiteX5" fmla="*/ 345525 w 459716"/>
              <a:gd name="connsiteY5" fmla="*/ 688002 h 2577217"/>
              <a:gd name="connsiteX6" fmla="*/ 321671 w 459716"/>
              <a:gd name="connsiteY6" fmla="*/ 916601 h 2577217"/>
              <a:gd name="connsiteX7" fmla="*/ 280849 w 459716"/>
              <a:gd name="connsiteY7" fmla="*/ 1112545 h 2577217"/>
              <a:gd name="connsiteX8" fmla="*/ 0 w 459716"/>
              <a:gd name="connsiteY8" fmla="*/ 2577217 h 2577217"/>
              <a:gd name="connsiteX0" fmla="*/ 483041 w 483426"/>
              <a:gd name="connsiteY0" fmla="*/ 0 h 2545412"/>
              <a:gd name="connsiteX1" fmla="*/ 403314 w 483426"/>
              <a:gd name="connsiteY1" fmla="*/ 296968 h 2545412"/>
              <a:gd name="connsiteX2" fmla="*/ 379461 w 483426"/>
              <a:gd name="connsiteY2" fmla="*/ 354118 h 2545412"/>
              <a:gd name="connsiteX3" fmla="*/ 338000 w 483426"/>
              <a:gd name="connsiteY3" fmla="*/ 443925 h 2545412"/>
              <a:gd name="connsiteX4" fmla="*/ 329197 w 483426"/>
              <a:gd name="connsiteY4" fmla="*/ 533732 h 2545412"/>
              <a:gd name="connsiteX5" fmla="*/ 345525 w 483426"/>
              <a:gd name="connsiteY5" fmla="*/ 656197 h 2545412"/>
              <a:gd name="connsiteX6" fmla="*/ 321671 w 483426"/>
              <a:gd name="connsiteY6" fmla="*/ 884796 h 2545412"/>
              <a:gd name="connsiteX7" fmla="*/ 280849 w 483426"/>
              <a:gd name="connsiteY7" fmla="*/ 1080740 h 2545412"/>
              <a:gd name="connsiteX8" fmla="*/ 0 w 483426"/>
              <a:gd name="connsiteY8" fmla="*/ 2545412 h 2545412"/>
              <a:gd name="connsiteX0" fmla="*/ 498943 w 499269"/>
              <a:gd name="connsiteY0" fmla="*/ 0 h 2497704"/>
              <a:gd name="connsiteX1" fmla="*/ 403314 w 499269"/>
              <a:gd name="connsiteY1" fmla="*/ 249260 h 2497704"/>
              <a:gd name="connsiteX2" fmla="*/ 379461 w 499269"/>
              <a:gd name="connsiteY2" fmla="*/ 306410 h 2497704"/>
              <a:gd name="connsiteX3" fmla="*/ 338000 w 499269"/>
              <a:gd name="connsiteY3" fmla="*/ 396217 h 2497704"/>
              <a:gd name="connsiteX4" fmla="*/ 329197 w 499269"/>
              <a:gd name="connsiteY4" fmla="*/ 486024 h 2497704"/>
              <a:gd name="connsiteX5" fmla="*/ 345525 w 499269"/>
              <a:gd name="connsiteY5" fmla="*/ 608489 h 2497704"/>
              <a:gd name="connsiteX6" fmla="*/ 321671 w 499269"/>
              <a:gd name="connsiteY6" fmla="*/ 837088 h 2497704"/>
              <a:gd name="connsiteX7" fmla="*/ 280849 w 499269"/>
              <a:gd name="connsiteY7" fmla="*/ 1033032 h 2497704"/>
              <a:gd name="connsiteX8" fmla="*/ 0 w 499269"/>
              <a:gd name="connsiteY8" fmla="*/ 2497704 h 2497704"/>
              <a:gd name="connsiteX0" fmla="*/ 419430 w 419756"/>
              <a:gd name="connsiteY0" fmla="*/ 0 h 2068334"/>
              <a:gd name="connsiteX1" fmla="*/ 323801 w 419756"/>
              <a:gd name="connsiteY1" fmla="*/ 249260 h 2068334"/>
              <a:gd name="connsiteX2" fmla="*/ 299948 w 419756"/>
              <a:gd name="connsiteY2" fmla="*/ 306410 h 2068334"/>
              <a:gd name="connsiteX3" fmla="*/ 258487 w 419756"/>
              <a:gd name="connsiteY3" fmla="*/ 396217 h 2068334"/>
              <a:gd name="connsiteX4" fmla="*/ 249684 w 419756"/>
              <a:gd name="connsiteY4" fmla="*/ 486024 h 2068334"/>
              <a:gd name="connsiteX5" fmla="*/ 266012 w 419756"/>
              <a:gd name="connsiteY5" fmla="*/ 608489 h 2068334"/>
              <a:gd name="connsiteX6" fmla="*/ 242158 w 419756"/>
              <a:gd name="connsiteY6" fmla="*/ 837088 h 2068334"/>
              <a:gd name="connsiteX7" fmla="*/ 201336 w 419756"/>
              <a:gd name="connsiteY7" fmla="*/ 1033032 h 2068334"/>
              <a:gd name="connsiteX8" fmla="*/ 0 w 419756"/>
              <a:gd name="connsiteY8" fmla="*/ 2068334 h 2068334"/>
              <a:gd name="connsiteX0" fmla="*/ 419430 w 419742"/>
              <a:gd name="connsiteY0" fmla="*/ 0 h 2068334"/>
              <a:gd name="connsiteX1" fmla="*/ 323801 w 419742"/>
              <a:gd name="connsiteY1" fmla="*/ 249260 h 2068334"/>
              <a:gd name="connsiteX2" fmla="*/ 323802 w 419742"/>
              <a:gd name="connsiteY2" fmla="*/ 354118 h 2068334"/>
              <a:gd name="connsiteX3" fmla="*/ 258487 w 419742"/>
              <a:gd name="connsiteY3" fmla="*/ 396217 h 2068334"/>
              <a:gd name="connsiteX4" fmla="*/ 249684 w 419742"/>
              <a:gd name="connsiteY4" fmla="*/ 486024 h 2068334"/>
              <a:gd name="connsiteX5" fmla="*/ 266012 w 419742"/>
              <a:gd name="connsiteY5" fmla="*/ 608489 h 2068334"/>
              <a:gd name="connsiteX6" fmla="*/ 242158 w 419742"/>
              <a:gd name="connsiteY6" fmla="*/ 837088 h 2068334"/>
              <a:gd name="connsiteX7" fmla="*/ 201336 w 419742"/>
              <a:gd name="connsiteY7" fmla="*/ 1033032 h 2068334"/>
              <a:gd name="connsiteX8" fmla="*/ 0 w 419742"/>
              <a:gd name="connsiteY8" fmla="*/ 2068334 h 2068334"/>
              <a:gd name="connsiteX0" fmla="*/ 419430 w 420089"/>
              <a:gd name="connsiteY0" fmla="*/ 0 h 2068334"/>
              <a:gd name="connsiteX1" fmla="*/ 371509 w 420089"/>
              <a:gd name="connsiteY1" fmla="*/ 249260 h 2068334"/>
              <a:gd name="connsiteX2" fmla="*/ 323802 w 420089"/>
              <a:gd name="connsiteY2" fmla="*/ 354118 h 2068334"/>
              <a:gd name="connsiteX3" fmla="*/ 258487 w 420089"/>
              <a:gd name="connsiteY3" fmla="*/ 396217 h 2068334"/>
              <a:gd name="connsiteX4" fmla="*/ 249684 w 420089"/>
              <a:gd name="connsiteY4" fmla="*/ 486024 h 2068334"/>
              <a:gd name="connsiteX5" fmla="*/ 266012 w 420089"/>
              <a:gd name="connsiteY5" fmla="*/ 608489 h 2068334"/>
              <a:gd name="connsiteX6" fmla="*/ 242158 w 420089"/>
              <a:gd name="connsiteY6" fmla="*/ 837088 h 2068334"/>
              <a:gd name="connsiteX7" fmla="*/ 201336 w 420089"/>
              <a:gd name="connsiteY7" fmla="*/ 1033032 h 2068334"/>
              <a:gd name="connsiteX8" fmla="*/ 0 w 420089"/>
              <a:gd name="connsiteY8" fmla="*/ 2068334 h 2068334"/>
              <a:gd name="connsiteX0" fmla="*/ 419430 w 420089"/>
              <a:gd name="connsiteY0" fmla="*/ 0 h 2068334"/>
              <a:gd name="connsiteX1" fmla="*/ 371509 w 420089"/>
              <a:gd name="connsiteY1" fmla="*/ 249260 h 2068334"/>
              <a:gd name="connsiteX2" fmla="*/ 323802 w 420089"/>
              <a:gd name="connsiteY2" fmla="*/ 354118 h 2068334"/>
              <a:gd name="connsiteX3" fmla="*/ 298243 w 420089"/>
              <a:gd name="connsiteY3" fmla="*/ 396217 h 2068334"/>
              <a:gd name="connsiteX4" fmla="*/ 249684 w 420089"/>
              <a:gd name="connsiteY4" fmla="*/ 486024 h 2068334"/>
              <a:gd name="connsiteX5" fmla="*/ 266012 w 420089"/>
              <a:gd name="connsiteY5" fmla="*/ 608489 h 2068334"/>
              <a:gd name="connsiteX6" fmla="*/ 242158 w 420089"/>
              <a:gd name="connsiteY6" fmla="*/ 837088 h 2068334"/>
              <a:gd name="connsiteX7" fmla="*/ 201336 w 420089"/>
              <a:gd name="connsiteY7" fmla="*/ 1033032 h 2068334"/>
              <a:gd name="connsiteX8" fmla="*/ 0 w 420089"/>
              <a:gd name="connsiteY8" fmla="*/ 2068334 h 2068334"/>
              <a:gd name="connsiteX0" fmla="*/ 419430 w 420089"/>
              <a:gd name="connsiteY0" fmla="*/ 0 h 2068334"/>
              <a:gd name="connsiteX1" fmla="*/ 371509 w 420089"/>
              <a:gd name="connsiteY1" fmla="*/ 249260 h 2068334"/>
              <a:gd name="connsiteX2" fmla="*/ 323802 w 420089"/>
              <a:gd name="connsiteY2" fmla="*/ 354118 h 2068334"/>
              <a:gd name="connsiteX3" fmla="*/ 298243 w 420089"/>
              <a:gd name="connsiteY3" fmla="*/ 380314 h 2068334"/>
              <a:gd name="connsiteX4" fmla="*/ 249684 w 420089"/>
              <a:gd name="connsiteY4" fmla="*/ 486024 h 2068334"/>
              <a:gd name="connsiteX5" fmla="*/ 266012 w 420089"/>
              <a:gd name="connsiteY5" fmla="*/ 608489 h 2068334"/>
              <a:gd name="connsiteX6" fmla="*/ 242158 w 420089"/>
              <a:gd name="connsiteY6" fmla="*/ 837088 h 2068334"/>
              <a:gd name="connsiteX7" fmla="*/ 201336 w 420089"/>
              <a:gd name="connsiteY7" fmla="*/ 1033032 h 2068334"/>
              <a:gd name="connsiteX8" fmla="*/ 0 w 420089"/>
              <a:gd name="connsiteY8" fmla="*/ 2068334 h 2068334"/>
              <a:gd name="connsiteX0" fmla="*/ 419430 w 420089"/>
              <a:gd name="connsiteY0" fmla="*/ 0 h 2068334"/>
              <a:gd name="connsiteX1" fmla="*/ 371509 w 420089"/>
              <a:gd name="connsiteY1" fmla="*/ 249260 h 2068334"/>
              <a:gd name="connsiteX2" fmla="*/ 323802 w 420089"/>
              <a:gd name="connsiteY2" fmla="*/ 354118 h 2068334"/>
              <a:gd name="connsiteX3" fmla="*/ 269215 w 420089"/>
              <a:gd name="connsiteY3" fmla="*/ 329514 h 2068334"/>
              <a:gd name="connsiteX4" fmla="*/ 249684 w 420089"/>
              <a:gd name="connsiteY4" fmla="*/ 486024 h 2068334"/>
              <a:gd name="connsiteX5" fmla="*/ 266012 w 420089"/>
              <a:gd name="connsiteY5" fmla="*/ 608489 h 2068334"/>
              <a:gd name="connsiteX6" fmla="*/ 242158 w 420089"/>
              <a:gd name="connsiteY6" fmla="*/ 837088 h 2068334"/>
              <a:gd name="connsiteX7" fmla="*/ 201336 w 420089"/>
              <a:gd name="connsiteY7" fmla="*/ 1033032 h 2068334"/>
              <a:gd name="connsiteX8" fmla="*/ 0 w 420089"/>
              <a:gd name="connsiteY8" fmla="*/ 2068334 h 2068334"/>
              <a:gd name="connsiteX0" fmla="*/ 419430 w 420089"/>
              <a:gd name="connsiteY0" fmla="*/ 0 h 2068334"/>
              <a:gd name="connsiteX1" fmla="*/ 371509 w 420089"/>
              <a:gd name="connsiteY1" fmla="*/ 249260 h 2068334"/>
              <a:gd name="connsiteX2" fmla="*/ 323802 w 420089"/>
              <a:gd name="connsiteY2" fmla="*/ 354118 h 2068334"/>
              <a:gd name="connsiteX3" fmla="*/ 249684 w 420089"/>
              <a:gd name="connsiteY3" fmla="*/ 486024 h 2068334"/>
              <a:gd name="connsiteX4" fmla="*/ 266012 w 420089"/>
              <a:gd name="connsiteY4" fmla="*/ 608489 h 2068334"/>
              <a:gd name="connsiteX5" fmla="*/ 242158 w 420089"/>
              <a:gd name="connsiteY5" fmla="*/ 837088 h 2068334"/>
              <a:gd name="connsiteX6" fmla="*/ 201336 w 420089"/>
              <a:gd name="connsiteY6" fmla="*/ 1033032 h 2068334"/>
              <a:gd name="connsiteX7" fmla="*/ 0 w 420089"/>
              <a:gd name="connsiteY7" fmla="*/ 2068334 h 2068334"/>
              <a:gd name="connsiteX0" fmla="*/ 419430 w 420441"/>
              <a:gd name="connsiteY0" fmla="*/ 0 h 2068334"/>
              <a:gd name="connsiteX1" fmla="*/ 371509 w 420441"/>
              <a:gd name="connsiteY1" fmla="*/ 249260 h 2068334"/>
              <a:gd name="connsiteX2" fmla="*/ 229459 w 420441"/>
              <a:gd name="connsiteY2" fmla="*/ 325089 h 2068334"/>
              <a:gd name="connsiteX3" fmla="*/ 249684 w 420441"/>
              <a:gd name="connsiteY3" fmla="*/ 486024 h 2068334"/>
              <a:gd name="connsiteX4" fmla="*/ 266012 w 420441"/>
              <a:gd name="connsiteY4" fmla="*/ 608489 h 2068334"/>
              <a:gd name="connsiteX5" fmla="*/ 242158 w 420441"/>
              <a:gd name="connsiteY5" fmla="*/ 837088 h 2068334"/>
              <a:gd name="connsiteX6" fmla="*/ 201336 w 420441"/>
              <a:gd name="connsiteY6" fmla="*/ 1033032 h 2068334"/>
              <a:gd name="connsiteX7" fmla="*/ 0 w 420441"/>
              <a:gd name="connsiteY7" fmla="*/ 2068334 h 2068334"/>
              <a:gd name="connsiteX0" fmla="*/ 419430 w 419735"/>
              <a:gd name="connsiteY0" fmla="*/ 0 h 2068334"/>
              <a:gd name="connsiteX1" fmla="*/ 306195 w 419735"/>
              <a:gd name="connsiteY1" fmla="*/ 198460 h 2068334"/>
              <a:gd name="connsiteX2" fmla="*/ 229459 w 419735"/>
              <a:gd name="connsiteY2" fmla="*/ 325089 h 2068334"/>
              <a:gd name="connsiteX3" fmla="*/ 249684 w 419735"/>
              <a:gd name="connsiteY3" fmla="*/ 486024 h 2068334"/>
              <a:gd name="connsiteX4" fmla="*/ 266012 w 419735"/>
              <a:gd name="connsiteY4" fmla="*/ 608489 h 2068334"/>
              <a:gd name="connsiteX5" fmla="*/ 242158 w 419735"/>
              <a:gd name="connsiteY5" fmla="*/ 837088 h 2068334"/>
              <a:gd name="connsiteX6" fmla="*/ 201336 w 419735"/>
              <a:gd name="connsiteY6" fmla="*/ 1033032 h 2068334"/>
              <a:gd name="connsiteX7" fmla="*/ 0 w 419735"/>
              <a:gd name="connsiteY7" fmla="*/ 2068334 h 2068334"/>
              <a:gd name="connsiteX0" fmla="*/ 375888 w 376390"/>
              <a:gd name="connsiteY0" fmla="*/ 0 h 2162677"/>
              <a:gd name="connsiteX1" fmla="*/ 306195 w 376390"/>
              <a:gd name="connsiteY1" fmla="*/ 292803 h 2162677"/>
              <a:gd name="connsiteX2" fmla="*/ 229459 w 376390"/>
              <a:gd name="connsiteY2" fmla="*/ 419432 h 2162677"/>
              <a:gd name="connsiteX3" fmla="*/ 249684 w 376390"/>
              <a:gd name="connsiteY3" fmla="*/ 580367 h 2162677"/>
              <a:gd name="connsiteX4" fmla="*/ 266012 w 376390"/>
              <a:gd name="connsiteY4" fmla="*/ 702832 h 2162677"/>
              <a:gd name="connsiteX5" fmla="*/ 242158 w 376390"/>
              <a:gd name="connsiteY5" fmla="*/ 931431 h 2162677"/>
              <a:gd name="connsiteX6" fmla="*/ 201336 w 376390"/>
              <a:gd name="connsiteY6" fmla="*/ 1127375 h 2162677"/>
              <a:gd name="connsiteX7" fmla="*/ 0 w 376390"/>
              <a:gd name="connsiteY7" fmla="*/ 2162677 h 2162677"/>
              <a:gd name="connsiteX0" fmla="*/ 375888 w 376390"/>
              <a:gd name="connsiteY0" fmla="*/ 0 h 2155420"/>
              <a:gd name="connsiteX1" fmla="*/ 306195 w 376390"/>
              <a:gd name="connsiteY1" fmla="*/ 285546 h 2155420"/>
              <a:gd name="connsiteX2" fmla="*/ 229459 w 376390"/>
              <a:gd name="connsiteY2" fmla="*/ 412175 h 2155420"/>
              <a:gd name="connsiteX3" fmla="*/ 249684 w 376390"/>
              <a:gd name="connsiteY3" fmla="*/ 573110 h 2155420"/>
              <a:gd name="connsiteX4" fmla="*/ 266012 w 376390"/>
              <a:gd name="connsiteY4" fmla="*/ 695575 h 2155420"/>
              <a:gd name="connsiteX5" fmla="*/ 242158 w 376390"/>
              <a:gd name="connsiteY5" fmla="*/ 924174 h 2155420"/>
              <a:gd name="connsiteX6" fmla="*/ 201336 w 376390"/>
              <a:gd name="connsiteY6" fmla="*/ 1120118 h 2155420"/>
              <a:gd name="connsiteX7" fmla="*/ 0 w 376390"/>
              <a:gd name="connsiteY7" fmla="*/ 2155420 h 2155420"/>
              <a:gd name="connsiteX0" fmla="*/ 375888 w 376390"/>
              <a:gd name="connsiteY0" fmla="*/ 0 h 2155420"/>
              <a:gd name="connsiteX1" fmla="*/ 306195 w 376390"/>
              <a:gd name="connsiteY1" fmla="*/ 285546 h 2155420"/>
              <a:gd name="connsiteX2" fmla="*/ 229459 w 376390"/>
              <a:gd name="connsiteY2" fmla="*/ 412175 h 2155420"/>
              <a:gd name="connsiteX3" fmla="*/ 191626 w 376390"/>
              <a:gd name="connsiteY3" fmla="*/ 573110 h 2155420"/>
              <a:gd name="connsiteX4" fmla="*/ 266012 w 376390"/>
              <a:gd name="connsiteY4" fmla="*/ 695575 h 2155420"/>
              <a:gd name="connsiteX5" fmla="*/ 242158 w 376390"/>
              <a:gd name="connsiteY5" fmla="*/ 924174 h 2155420"/>
              <a:gd name="connsiteX6" fmla="*/ 201336 w 376390"/>
              <a:gd name="connsiteY6" fmla="*/ 1120118 h 2155420"/>
              <a:gd name="connsiteX7" fmla="*/ 0 w 376390"/>
              <a:gd name="connsiteY7" fmla="*/ 2155420 h 2155420"/>
              <a:gd name="connsiteX0" fmla="*/ 375888 w 376390"/>
              <a:gd name="connsiteY0" fmla="*/ 0 h 2155420"/>
              <a:gd name="connsiteX1" fmla="*/ 306195 w 376390"/>
              <a:gd name="connsiteY1" fmla="*/ 285546 h 2155420"/>
              <a:gd name="connsiteX2" fmla="*/ 229459 w 376390"/>
              <a:gd name="connsiteY2" fmla="*/ 412175 h 2155420"/>
              <a:gd name="connsiteX3" fmla="*/ 191626 w 376390"/>
              <a:gd name="connsiteY3" fmla="*/ 573110 h 2155420"/>
              <a:gd name="connsiteX4" fmla="*/ 222469 w 376390"/>
              <a:gd name="connsiteY4" fmla="*/ 710089 h 2155420"/>
              <a:gd name="connsiteX5" fmla="*/ 242158 w 376390"/>
              <a:gd name="connsiteY5" fmla="*/ 924174 h 2155420"/>
              <a:gd name="connsiteX6" fmla="*/ 201336 w 376390"/>
              <a:gd name="connsiteY6" fmla="*/ 1120118 h 2155420"/>
              <a:gd name="connsiteX7" fmla="*/ 0 w 376390"/>
              <a:gd name="connsiteY7" fmla="*/ 2155420 h 21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6390" h="2155420">
                <a:moveTo>
                  <a:pt x="375888" y="0"/>
                </a:moveTo>
                <a:cubicBezTo>
                  <a:pt x="382011" y="40141"/>
                  <a:pt x="330600" y="216850"/>
                  <a:pt x="306195" y="285546"/>
                </a:cubicBezTo>
                <a:cubicBezTo>
                  <a:pt x="281790" y="354242"/>
                  <a:pt x="248554" y="364248"/>
                  <a:pt x="229459" y="412175"/>
                </a:cubicBezTo>
                <a:cubicBezTo>
                  <a:pt x="210364" y="460102"/>
                  <a:pt x="192791" y="523458"/>
                  <a:pt x="191626" y="573110"/>
                </a:cubicBezTo>
                <a:cubicBezTo>
                  <a:pt x="190461" y="622762"/>
                  <a:pt x="214047" y="651578"/>
                  <a:pt x="222469" y="710089"/>
                </a:cubicBezTo>
                <a:cubicBezTo>
                  <a:pt x="230891" y="768600"/>
                  <a:pt x="245680" y="855836"/>
                  <a:pt x="242158" y="924174"/>
                </a:cubicBezTo>
                <a:cubicBezTo>
                  <a:pt x="238636" y="992512"/>
                  <a:pt x="223107" y="1022147"/>
                  <a:pt x="201336" y="1120118"/>
                </a:cubicBezTo>
                <a:cubicBezTo>
                  <a:pt x="179565" y="1218090"/>
                  <a:pt x="42182" y="2016627"/>
                  <a:pt x="0" y="2155420"/>
                </a:cubicBezTo>
              </a:path>
            </a:pathLst>
          </a:custGeom>
          <a:noFill/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426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56B7CC-4ED4-4114-B84C-1B365AB5C1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41" r="29995"/>
          <a:stretch/>
        </p:blipFill>
        <p:spPr>
          <a:xfrm>
            <a:off x="8020085" y="2842591"/>
            <a:ext cx="1048582" cy="20470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5678FE-4752-4F9D-97FA-AA70E2FBD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94172"/>
          </a:xfrm>
        </p:spPr>
        <p:txBody>
          <a:bodyPr/>
          <a:lstStyle/>
          <a:p>
            <a:r>
              <a:rPr lang="en-GB" dirty="0"/>
              <a:t>Deep dissection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3FB392-8E9A-4F75-9E35-2FFE5A46EC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51" r="19800"/>
          <a:stretch/>
        </p:blipFill>
        <p:spPr>
          <a:xfrm rot="10800000" flipH="1">
            <a:off x="3673502" y="52900"/>
            <a:ext cx="2862469" cy="50906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8741490-2F63-4305-B968-051D99F19201}"/>
              </a:ext>
            </a:extLst>
          </p:cNvPr>
          <p:cNvSpPr/>
          <p:nvPr/>
        </p:nvSpPr>
        <p:spPr>
          <a:xfrm>
            <a:off x="4786685" y="111318"/>
            <a:ext cx="715904" cy="4874150"/>
          </a:xfrm>
          <a:custGeom>
            <a:avLst/>
            <a:gdLst>
              <a:gd name="connsiteX0" fmla="*/ 0 w 715904"/>
              <a:gd name="connsiteY0" fmla="*/ 0 h 4874150"/>
              <a:gd name="connsiteX1" fmla="*/ 333955 w 715904"/>
              <a:gd name="connsiteY1" fmla="*/ 1025719 h 4874150"/>
              <a:gd name="connsiteX2" fmla="*/ 413468 w 715904"/>
              <a:gd name="connsiteY2" fmla="*/ 1351722 h 4874150"/>
              <a:gd name="connsiteX3" fmla="*/ 461176 w 715904"/>
              <a:gd name="connsiteY3" fmla="*/ 1741336 h 4874150"/>
              <a:gd name="connsiteX4" fmla="*/ 540689 w 715904"/>
              <a:gd name="connsiteY4" fmla="*/ 1971924 h 4874150"/>
              <a:gd name="connsiteX5" fmla="*/ 644056 w 715904"/>
              <a:gd name="connsiteY5" fmla="*/ 2242268 h 4874150"/>
              <a:gd name="connsiteX6" fmla="*/ 715618 w 715904"/>
              <a:gd name="connsiteY6" fmla="*/ 2560320 h 4874150"/>
              <a:gd name="connsiteX7" fmla="*/ 667910 w 715904"/>
              <a:gd name="connsiteY7" fmla="*/ 3832529 h 4874150"/>
              <a:gd name="connsiteX8" fmla="*/ 636105 w 715904"/>
              <a:gd name="connsiteY8" fmla="*/ 4699221 h 4874150"/>
              <a:gd name="connsiteX9" fmla="*/ 636105 w 715904"/>
              <a:gd name="connsiteY9" fmla="*/ 4874150 h 487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904" h="4874150">
                <a:moveTo>
                  <a:pt x="0" y="0"/>
                </a:moveTo>
                <a:cubicBezTo>
                  <a:pt x="132522" y="400216"/>
                  <a:pt x="265044" y="800432"/>
                  <a:pt x="333955" y="1025719"/>
                </a:cubicBezTo>
                <a:cubicBezTo>
                  <a:pt x="402866" y="1251006"/>
                  <a:pt x="392265" y="1232453"/>
                  <a:pt x="413468" y="1351722"/>
                </a:cubicBezTo>
                <a:cubicBezTo>
                  <a:pt x="434672" y="1470992"/>
                  <a:pt x="439973" y="1637969"/>
                  <a:pt x="461176" y="1741336"/>
                </a:cubicBezTo>
                <a:cubicBezTo>
                  <a:pt x="482379" y="1844703"/>
                  <a:pt x="510209" y="1888435"/>
                  <a:pt x="540689" y="1971924"/>
                </a:cubicBezTo>
                <a:cubicBezTo>
                  <a:pt x="571169" y="2055413"/>
                  <a:pt x="614901" y="2144202"/>
                  <a:pt x="644056" y="2242268"/>
                </a:cubicBezTo>
                <a:cubicBezTo>
                  <a:pt x="673211" y="2340334"/>
                  <a:pt x="711642" y="2295277"/>
                  <a:pt x="715618" y="2560320"/>
                </a:cubicBezTo>
                <a:cubicBezTo>
                  <a:pt x="719594" y="2825363"/>
                  <a:pt x="681162" y="3476046"/>
                  <a:pt x="667910" y="3832529"/>
                </a:cubicBezTo>
                <a:cubicBezTo>
                  <a:pt x="654658" y="4189012"/>
                  <a:pt x="641406" y="4525618"/>
                  <a:pt x="636105" y="4699221"/>
                </a:cubicBezTo>
                <a:cubicBezTo>
                  <a:pt x="630804" y="4872824"/>
                  <a:pt x="633454" y="4873487"/>
                  <a:pt x="636105" y="4874150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CE7D87-2877-4C7C-93C5-9E2D4F7331C5}"/>
              </a:ext>
            </a:extLst>
          </p:cNvPr>
          <p:cNvSpPr txBox="1"/>
          <p:nvPr/>
        </p:nvSpPr>
        <p:spPr>
          <a:xfrm>
            <a:off x="6556331" y="2232021"/>
            <a:ext cx="264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Lateral Para Olecranon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06F8768-70DC-470C-962A-22478BCEB6AC}"/>
              </a:ext>
            </a:extLst>
          </p:cNvPr>
          <p:cNvSpPr/>
          <p:nvPr/>
        </p:nvSpPr>
        <p:spPr>
          <a:xfrm>
            <a:off x="6146358" y="1335819"/>
            <a:ext cx="294199" cy="3013544"/>
          </a:xfrm>
          <a:custGeom>
            <a:avLst/>
            <a:gdLst>
              <a:gd name="connsiteX0" fmla="*/ 294199 w 294199"/>
              <a:gd name="connsiteY0" fmla="*/ 3013544 h 3013544"/>
              <a:gd name="connsiteX1" fmla="*/ 262393 w 294199"/>
              <a:gd name="connsiteY1" fmla="*/ 2472856 h 3013544"/>
              <a:gd name="connsiteX2" fmla="*/ 206734 w 294199"/>
              <a:gd name="connsiteY2" fmla="*/ 1948070 h 3013544"/>
              <a:gd name="connsiteX3" fmla="*/ 174929 w 294199"/>
              <a:gd name="connsiteY3" fmla="*/ 1359673 h 3013544"/>
              <a:gd name="connsiteX4" fmla="*/ 95416 w 294199"/>
              <a:gd name="connsiteY4" fmla="*/ 906449 h 3013544"/>
              <a:gd name="connsiteX5" fmla="*/ 71562 w 294199"/>
              <a:gd name="connsiteY5" fmla="*/ 453224 h 3013544"/>
              <a:gd name="connsiteX6" fmla="*/ 71562 w 294199"/>
              <a:gd name="connsiteY6" fmla="*/ 166978 h 3013544"/>
              <a:gd name="connsiteX7" fmla="*/ 0 w 294199"/>
              <a:gd name="connsiteY7" fmla="*/ 0 h 3013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4199" h="3013544">
                <a:moveTo>
                  <a:pt x="294199" y="3013544"/>
                </a:moveTo>
                <a:cubicBezTo>
                  <a:pt x="285584" y="2831989"/>
                  <a:pt x="276970" y="2650435"/>
                  <a:pt x="262393" y="2472856"/>
                </a:cubicBezTo>
                <a:cubicBezTo>
                  <a:pt x="247815" y="2295277"/>
                  <a:pt x="221311" y="2133600"/>
                  <a:pt x="206734" y="1948070"/>
                </a:cubicBezTo>
                <a:cubicBezTo>
                  <a:pt x="192157" y="1762540"/>
                  <a:pt x="193482" y="1533276"/>
                  <a:pt x="174929" y="1359673"/>
                </a:cubicBezTo>
                <a:cubicBezTo>
                  <a:pt x="156376" y="1186070"/>
                  <a:pt x="112644" y="1057524"/>
                  <a:pt x="95416" y="906449"/>
                </a:cubicBezTo>
                <a:cubicBezTo>
                  <a:pt x="78188" y="755374"/>
                  <a:pt x="75538" y="576469"/>
                  <a:pt x="71562" y="453224"/>
                </a:cubicBezTo>
                <a:cubicBezTo>
                  <a:pt x="67586" y="329979"/>
                  <a:pt x="83489" y="242515"/>
                  <a:pt x="71562" y="166978"/>
                </a:cubicBezTo>
                <a:cubicBezTo>
                  <a:pt x="59635" y="91441"/>
                  <a:pt x="29817" y="45720"/>
                  <a:pt x="0" y="0"/>
                </a:cubicBezTo>
              </a:path>
            </a:pathLst>
          </a:custGeom>
          <a:noFill/>
          <a:ln w="57150">
            <a:solidFill>
              <a:srgbClr val="E480C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F334C3-E584-4B3D-8968-F3632DF557B6}"/>
              </a:ext>
            </a:extLst>
          </p:cNvPr>
          <p:cNvSpPr txBox="1"/>
          <p:nvPr/>
        </p:nvSpPr>
        <p:spPr>
          <a:xfrm>
            <a:off x="6567922" y="1510748"/>
            <a:ext cx="232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Medial </a:t>
            </a:r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Paratricipital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3200434-7763-4E29-A725-AECCD1387EFB}"/>
              </a:ext>
            </a:extLst>
          </p:cNvPr>
          <p:cNvSpPr/>
          <p:nvPr/>
        </p:nvSpPr>
        <p:spPr>
          <a:xfrm>
            <a:off x="3991409" y="253795"/>
            <a:ext cx="1137187" cy="4711428"/>
          </a:xfrm>
          <a:custGeom>
            <a:avLst/>
            <a:gdLst>
              <a:gd name="connsiteX0" fmla="*/ 0 w 1137037"/>
              <a:gd name="connsiteY0" fmla="*/ 3339548 h 3339548"/>
              <a:gd name="connsiteX1" fmla="*/ 23854 w 1137037"/>
              <a:gd name="connsiteY1" fmla="*/ 2957886 h 3339548"/>
              <a:gd name="connsiteX2" fmla="*/ 87464 w 1137037"/>
              <a:gd name="connsiteY2" fmla="*/ 2361538 h 3339548"/>
              <a:gd name="connsiteX3" fmla="*/ 190831 w 1137037"/>
              <a:gd name="connsiteY3" fmla="*/ 1614115 h 3339548"/>
              <a:gd name="connsiteX4" fmla="*/ 286247 w 1137037"/>
              <a:gd name="connsiteY4" fmla="*/ 874644 h 3339548"/>
              <a:gd name="connsiteX5" fmla="*/ 326003 w 1137037"/>
              <a:gd name="connsiteY5" fmla="*/ 508884 h 3339548"/>
              <a:gd name="connsiteX6" fmla="*/ 564543 w 1137037"/>
              <a:gd name="connsiteY6" fmla="*/ 182880 h 3339548"/>
              <a:gd name="connsiteX7" fmla="*/ 1137037 w 1137037"/>
              <a:gd name="connsiteY7" fmla="*/ 0 h 3339548"/>
              <a:gd name="connsiteX0" fmla="*/ 0 w 1137037"/>
              <a:gd name="connsiteY0" fmla="*/ 3339548 h 3339548"/>
              <a:gd name="connsiteX1" fmla="*/ 23854 w 1137037"/>
              <a:gd name="connsiteY1" fmla="*/ 2957886 h 3339548"/>
              <a:gd name="connsiteX2" fmla="*/ 87464 w 1137037"/>
              <a:gd name="connsiteY2" fmla="*/ 2361538 h 3339548"/>
              <a:gd name="connsiteX3" fmla="*/ 190831 w 1137037"/>
              <a:gd name="connsiteY3" fmla="*/ 1614115 h 3339548"/>
              <a:gd name="connsiteX4" fmla="*/ 270345 w 1137037"/>
              <a:gd name="connsiteY4" fmla="*/ 1081378 h 3339548"/>
              <a:gd name="connsiteX5" fmla="*/ 326003 w 1137037"/>
              <a:gd name="connsiteY5" fmla="*/ 508884 h 3339548"/>
              <a:gd name="connsiteX6" fmla="*/ 564543 w 1137037"/>
              <a:gd name="connsiteY6" fmla="*/ 182880 h 3339548"/>
              <a:gd name="connsiteX7" fmla="*/ 1137037 w 1137037"/>
              <a:gd name="connsiteY7" fmla="*/ 0 h 3339548"/>
              <a:gd name="connsiteX0" fmla="*/ 0 w 1137037"/>
              <a:gd name="connsiteY0" fmla="*/ 3339548 h 3339548"/>
              <a:gd name="connsiteX1" fmla="*/ 23854 w 1137037"/>
              <a:gd name="connsiteY1" fmla="*/ 2957886 h 3339548"/>
              <a:gd name="connsiteX2" fmla="*/ 87464 w 1137037"/>
              <a:gd name="connsiteY2" fmla="*/ 2361538 h 3339548"/>
              <a:gd name="connsiteX3" fmla="*/ 190831 w 1137037"/>
              <a:gd name="connsiteY3" fmla="*/ 1614115 h 3339548"/>
              <a:gd name="connsiteX4" fmla="*/ 270345 w 1137037"/>
              <a:gd name="connsiteY4" fmla="*/ 1081378 h 3339548"/>
              <a:gd name="connsiteX5" fmla="*/ 310101 w 1137037"/>
              <a:gd name="connsiteY5" fmla="*/ 691764 h 3339548"/>
              <a:gd name="connsiteX6" fmla="*/ 564543 w 1137037"/>
              <a:gd name="connsiteY6" fmla="*/ 182880 h 3339548"/>
              <a:gd name="connsiteX7" fmla="*/ 1137037 w 1137037"/>
              <a:gd name="connsiteY7" fmla="*/ 0 h 3339548"/>
              <a:gd name="connsiteX0" fmla="*/ 0 w 1137037"/>
              <a:gd name="connsiteY0" fmla="*/ 3339548 h 3339548"/>
              <a:gd name="connsiteX1" fmla="*/ 23854 w 1137037"/>
              <a:gd name="connsiteY1" fmla="*/ 2957886 h 3339548"/>
              <a:gd name="connsiteX2" fmla="*/ 87464 w 1137037"/>
              <a:gd name="connsiteY2" fmla="*/ 2361538 h 3339548"/>
              <a:gd name="connsiteX3" fmla="*/ 190831 w 1137037"/>
              <a:gd name="connsiteY3" fmla="*/ 1614115 h 3339548"/>
              <a:gd name="connsiteX4" fmla="*/ 270345 w 1137037"/>
              <a:gd name="connsiteY4" fmla="*/ 1081378 h 3339548"/>
              <a:gd name="connsiteX5" fmla="*/ 310101 w 1137037"/>
              <a:gd name="connsiteY5" fmla="*/ 691764 h 3339548"/>
              <a:gd name="connsiteX6" fmla="*/ 508884 w 1137037"/>
              <a:gd name="connsiteY6" fmla="*/ 310101 h 3339548"/>
              <a:gd name="connsiteX7" fmla="*/ 1137037 w 1137037"/>
              <a:gd name="connsiteY7" fmla="*/ 0 h 3339548"/>
              <a:gd name="connsiteX0" fmla="*/ 0 w 1049573"/>
              <a:gd name="connsiteY0" fmla="*/ 3252084 h 3252084"/>
              <a:gd name="connsiteX1" fmla="*/ 23854 w 1049573"/>
              <a:gd name="connsiteY1" fmla="*/ 2870422 h 3252084"/>
              <a:gd name="connsiteX2" fmla="*/ 87464 w 1049573"/>
              <a:gd name="connsiteY2" fmla="*/ 2274074 h 3252084"/>
              <a:gd name="connsiteX3" fmla="*/ 190831 w 1049573"/>
              <a:gd name="connsiteY3" fmla="*/ 1526651 h 3252084"/>
              <a:gd name="connsiteX4" fmla="*/ 270345 w 1049573"/>
              <a:gd name="connsiteY4" fmla="*/ 993914 h 3252084"/>
              <a:gd name="connsiteX5" fmla="*/ 310101 w 1049573"/>
              <a:gd name="connsiteY5" fmla="*/ 604300 h 3252084"/>
              <a:gd name="connsiteX6" fmla="*/ 508884 w 1049573"/>
              <a:gd name="connsiteY6" fmla="*/ 222637 h 3252084"/>
              <a:gd name="connsiteX7" fmla="*/ 1049573 w 1049573"/>
              <a:gd name="connsiteY7" fmla="*/ 0 h 3252084"/>
              <a:gd name="connsiteX0" fmla="*/ 0 w 1049573"/>
              <a:gd name="connsiteY0" fmla="*/ 3252084 h 3252084"/>
              <a:gd name="connsiteX1" fmla="*/ 23854 w 1049573"/>
              <a:gd name="connsiteY1" fmla="*/ 2870422 h 3252084"/>
              <a:gd name="connsiteX2" fmla="*/ 87464 w 1049573"/>
              <a:gd name="connsiteY2" fmla="*/ 2274074 h 3252084"/>
              <a:gd name="connsiteX3" fmla="*/ 190831 w 1049573"/>
              <a:gd name="connsiteY3" fmla="*/ 1526651 h 3252084"/>
              <a:gd name="connsiteX4" fmla="*/ 238540 w 1049573"/>
              <a:gd name="connsiteY4" fmla="*/ 1160891 h 3252084"/>
              <a:gd name="connsiteX5" fmla="*/ 310101 w 1049573"/>
              <a:gd name="connsiteY5" fmla="*/ 604300 h 3252084"/>
              <a:gd name="connsiteX6" fmla="*/ 508884 w 1049573"/>
              <a:gd name="connsiteY6" fmla="*/ 222637 h 3252084"/>
              <a:gd name="connsiteX7" fmla="*/ 1049573 w 1049573"/>
              <a:gd name="connsiteY7" fmla="*/ 0 h 3252084"/>
              <a:gd name="connsiteX0" fmla="*/ 0 w 1049573"/>
              <a:gd name="connsiteY0" fmla="*/ 3252084 h 3252084"/>
              <a:gd name="connsiteX1" fmla="*/ 23854 w 1049573"/>
              <a:gd name="connsiteY1" fmla="*/ 2870422 h 3252084"/>
              <a:gd name="connsiteX2" fmla="*/ 87464 w 1049573"/>
              <a:gd name="connsiteY2" fmla="*/ 2274074 h 3252084"/>
              <a:gd name="connsiteX3" fmla="*/ 190831 w 1049573"/>
              <a:gd name="connsiteY3" fmla="*/ 1526651 h 3252084"/>
              <a:gd name="connsiteX4" fmla="*/ 238540 w 1049573"/>
              <a:gd name="connsiteY4" fmla="*/ 1160891 h 3252084"/>
              <a:gd name="connsiteX5" fmla="*/ 286247 w 1049573"/>
              <a:gd name="connsiteY5" fmla="*/ 739472 h 3252084"/>
              <a:gd name="connsiteX6" fmla="*/ 508884 w 1049573"/>
              <a:gd name="connsiteY6" fmla="*/ 222637 h 3252084"/>
              <a:gd name="connsiteX7" fmla="*/ 1049573 w 1049573"/>
              <a:gd name="connsiteY7" fmla="*/ 0 h 3252084"/>
              <a:gd name="connsiteX0" fmla="*/ 0 w 1049573"/>
              <a:gd name="connsiteY0" fmla="*/ 3252084 h 3252084"/>
              <a:gd name="connsiteX1" fmla="*/ 23854 w 1049573"/>
              <a:gd name="connsiteY1" fmla="*/ 2870422 h 3252084"/>
              <a:gd name="connsiteX2" fmla="*/ 87464 w 1049573"/>
              <a:gd name="connsiteY2" fmla="*/ 2274074 h 3252084"/>
              <a:gd name="connsiteX3" fmla="*/ 190831 w 1049573"/>
              <a:gd name="connsiteY3" fmla="*/ 1526651 h 3252084"/>
              <a:gd name="connsiteX4" fmla="*/ 238540 w 1049573"/>
              <a:gd name="connsiteY4" fmla="*/ 1160891 h 3252084"/>
              <a:gd name="connsiteX5" fmla="*/ 286247 w 1049573"/>
              <a:gd name="connsiteY5" fmla="*/ 739472 h 3252084"/>
              <a:gd name="connsiteX6" fmla="*/ 445273 w 1049573"/>
              <a:gd name="connsiteY6" fmla="*/ 341907 h 3252084"/>
              <a:gd name="connsiteX7" fmla="*/ 1049573 w 1049573"/>
              <a:gd name="connsiteY7" fmla="*/ 0 h 3252084"/>
              <a:gd name="connsiteX0" fmla="*/ 0 w 1033671"/>
              <a:gd name="connsiteY0" fmla="*/ 3132815 h 3132815"/>
              <a:gd name="connsiteX1" fmla="*/ 23854 w 1033671"/>
              <a:gd name="connsiteY1" fmla="*/ 2751153 h 3132815"/>
              <a:gd name="connsiteX2" fmla="*/ 87464 w 1033671"/>
              <a:gd name="connsiteY2" fmla="*/ 2154805 h 3132815"/>
              <a:gd name="connsiteX3" fmla="*/ 190831 w 1033671"/>
              <a:gd name="connsiteY3" fmla="*/ 1407382 h 3132815"/>
              <a:gd name="connsiteX4" fmla="*/ 238540 w 1033671"/>
              <a:gd name="connsiteY4" fmla="*/ 1041622 h 3132815"/>
              <a:gd name="connsiteX5" fmla="*/ 286247 w 1033671"/>
              <a:gd name="connsiteY5" fmla="*/ 620203 h 3132815"/>
              <a:gd name="connsiteX6" fmla="*/ 445273 w 1033671"/>
              <a:gd name="connsiteY6" fmla="*/ 222638 h 3132815"/>
              <a:gd name="connsiteX7" fmla="*/ 1033671 w 1033671"/>
              <a:gd name="connsiteY7" fmla="*/ 0 h 3132815"/>
              <a:gd name="connsiteX0" fmla="*/ 0 w 1033671"/>
              <a:gd name="connsiteY0" fmla="*/ 3132815 h 3132815"/>
              <a:gd name="connsiteX1" fmla="*/ 23854 w 1033671"/>
              <a:gd name="connsiteY1" fmla="*/ 2751153 h 3132815"/>
              <a:gd name="connsiteX2" fmla="*/ 87464 w 1033671"/>
              <a:gd name="connsiteY2" fmla="*/ 2154805 h 3132815"/>
              <a:gd name="connsiteX3" fmla="*/ 166977 w 1033671"/>
              <a:gd name="connsiteY3" fmla="*/ 1566408 h 3132815"/>
              <a:gd name="connsiteX4" fmla="*/ 238540 w 1033671"/>
              <a:gd name="connsiteY4" fmla="*/ 1041622 h 3132815"/>
              <a:gd name="connsiteX5" fmla="*/ 286247 w 1033671"/>
              <a:gd name="connsiteY5" fmla="*/ 620203 h 3132815"/>
              <a:gd name="connsiteX6" fmla="*/ 445273 w 1033671"/>
              <a:gd name="connsiteY6" fmla="*/ 222638 h 3132815"/>
              <a:gd name="connsiteX7" fmla="*/ 1033671 w 1033671"/>
              <a:gd name="connsiteY7" fmla="*/ 0 h 3132815"/>
              <a:gd name="connsiteX0" fmla="*/ 0 w 1033671"/>
              <a:gd name="connsiteY0" fmla="*/ 3132815 h 3132815"/>
              <a:gd name="connsiteX1" fmla="*/ 23854 w 1033671"/>
              <a:gd name="connsiteY1" fmla="*/ 2751153 h 3132815"/>
              <a:gd name="connsiteX2" fmla="*/ 87464 w 1033671"/>
              <a:gd name="connsiteY2" fmla="*/ 2154805 h 3132815"/>
              <a:gd name="connsiteX3" fmla="*/ 166977 w 1033671"/>
              <a:gd name="connsiteY3" fmla="*/ 1566408 h 3132815"/>
              <a:gd name="connsiteX4" fmla="*/ 230589 w 1033671"/>
              <a:gd name="connsiteY4" fmla="*/ 1144989 h 3132815"/>
              <a:gd name="connsiteX5" fmla="*/ 286247 w 1033671"/>
              <a:gd name="connsiteY5" fmla="*/ 620203 h 3132815"/>
              <a:gd name="connsiteX6" fmla="*/ 445273 w 1033671"/>
              <a:gd name="connsiteY6" fmla="*/ 222638 h 3132815"/>
              <a:gd name="connsiteX7" fmla="*/ 1033671 w 1033671"/>
              <a:gd name="connsiteY7" fmla="*/ 0 h 3132815"/>
              <a:gd name="connsiteX0" fmla="*/ 0 w 1033671"/>
              <a:gd name="connsiteY0" fmla="*/ 3132815 h 3132815"/>
              <a:gd name="connsiteX1" fmla="*/ 23854 w 1033671"/>
              <a:gd name="connsiteY1" fmla="*/ 2751153 h 3132815"/>
              <a:gd name="connsiteX2" fmla="*/ 87464 w 1033671"/>
              <a:gd name="connsiteY2" fmla="*/ 2154805 h 3132815"/>
              <a:gd name="connsiteX3" fmla="*/ 166977 w 1033671"/>
              <a:gd name="connsiteY3" fmla="*/ 1566408 h 3132815"/>
              <a:gd name="connsiteX4" fmla="*/ 230589 w 1033671"/>
              <a:gd name="connsiteY4" fmla="*/ 1144989 h 3132815"/>
              <a:gd name="connsiteX5" fmla="*/ 254442 w 1033671"/>
              <a:gd name="connsiteY5" fmla="*/ 795132 h 3132815"/>
              <a:gd name="connsiteX6" fmla="*/ 445273 w 1033671"/>
              <a:gd name="connsiteY6" fmla="*/ 222638 h 3132815"/>
              <a:gd name="connsiteX7" fmla="*/ 1033671 w 1033671"/>
              <a:gd name="connsiteY7" fmla="*/ 0 h 3132815"/>
              <a:gd name="connsiteX0" fmla="*/ 0 w 1033671"/>
              <a:gd name="connsiteY0" fmla="*/ 3132815 h 3132815"/>
              <a:gd name="connsiteX1" fmla="*/ 23854 w 1033671"/>
              <a:gd name="connsiteY1" fmla="*/ 2751153 h 3132815"/>
              <a:gd name="connsiteX2" fmla="*/ 87464 w 1033671"/>
              <a:gd name="connsiteY2" fmla="*/ 2154805 h 3132815"/>
              <a:gd name="connsiteX3" fmla="*/ 166977 w 1033671"/>
              <a:gd name="connsiteY3" fmla="*/ 1566408 h 3132815"/>
              <a:gd name="connsiteX4" fmla="*/ 230589 w 1033671"/>
              <a:gd name="connsiteY4" fmla="*/ 1144989 h 3132815"/>
              <a:gd name="connsiteX5" fmla="*/ 254442 w 1033671"/>
              <a:gd name="connsiteY5" fmla="*/ 795132 h 3132815"/>
              <a:gd name="connsiteX6" fmla="*/ 365759 w 1033671"/>
              <a:gd name="connsiteY6" fmla="*/ 389615 h 3132815"/>
              <a:gd name="connsiteX7" fmla="*/ 1033671 w 1033671"/>
              <a:gd name="connsiteY7" fmla="*/ 0 h 3132815"/>
              <a:gd name="connsiteX0" fmla="*/ 0 w 1033671"/>
              <a:gd name="connsiteY0" fmla="*/ 3132815 h 3132815"/>
              <a:gd name="connsiteX1" fmla="*/ 23854 w 1033671"/>
              <a:gd name="connsiteY1" fmla="*/ 2751153 h 3132815"/>
              <a:gd name="connsiteX2" fmla="*/ 87464 w 1033671"/>
              <a:gd name="connsiteY2" fmla="*/ 2154805 h 3132815"/>
              <a:gd name="connsiteX3" fmla="*/ 166977 w 1033671"/>
              <a:gd name="connsiteY3" fmla="*/ 1566408 h 3132815"/>
              <a:gd name="connsiteX4" fmla="*/ 230589 w 1033671"/>
              <a:gd name="connsiteY4" fmla="*/ 1144989 h 3132815"/>
              <a:gd name="connsiteX5" fmla="*/ 254442 w 1033671"/>
              <a:gd name="connsiteY5" fmla="*/ 795132 h 3132815"/>
              <a:gd name="connsiteX6" fmla="*/ 445272 w 1033671"/>
              <a:gd name="connsiteY6" fmla="*/ 294199 h 3132815"/>
              <a:gd name="connsiteX7" fmla="*/ 1033671 w 1033671"/>
              <a:gd name="connsiteY7" fmla="*/ 0 h 3132815"/>
              <a:gd name="connsiteX0" fmla="*/ 0 w 985963"/>
              <a:gd name="connsiteY0" fmla="*/ 3061253 h 3061253"/>
              <a:gd name="connsiteX1" fmla="*/ 23854 w 985963"/>
              <a:gd name="connsiteY1" fmla="*/ 2679591 h 3061253"/>
              <a:gd name="connsiteX2" fmla="*/ 87464 w 985963"/>
              <a:gd name="connsiteY2" fmla="*/ 2083243 h 3061253"/>
              <a:gd name="connsiteX3" fmla="*/ 166977 w 985963"/>
              <a:gd name="connsiteY3" fmla="*/ 1494846 h 3061253"/>
              <a:gd name="connsiteX4" fmla="*/ 230589 w 985963"/>
              <a:gd name="connsiteY4" fmla="*/ 1073427 h 3061253"/>
              <a:gd name="connsiteX5" fmla="*/ 254442 w 985963"/>
              <a:gd name="connsiteY5" fmla="*/ 723570 h 3061253"/>
              <a:gd name="connsiteX6" fmla="*/ 445272 w 985963"/>
              <a:gd name="connsiteY6" fmla="*/ 222637 h 3061253"/>
              <a:gd name="connsiteX7" fmla="*/ 985963 w 985963"/>
              <a:gd name="connsiteY7" fmla="*/ 0 h 3061253"/>
              <a:gd name="connsiteX0" fmla="*/ 0 w 652008"/>
              <a:gd name="connsiteY0" fmla="*/ 4230094 h 4230094"/>
              <a:gd name="connsiteX1" fmla="*/ 23854 w 652008"/>
              <a:gd name="connsiteY1" fmla="*/ 3848432 h 4230094"/>
              <a:gd name="connsiteX2" fmla="*/ 87464 w 652008"/>
              <a:gd name="connsiteY2" fmla="*/ 3252084 h 4230094"/>
              <a:gd name="connsiteX3" fmla="*/ 166977 w 652008"/>
              <a:gd name="connsiteY3" fmla="*/ 2663687 h 4230094"/>
              <a:gd name="connsiteX4" fmla="*/ 230589 w 652008"/>
              <a:gd name="connsiteY4" fmla="*/ 2242268 h 4230094"/>
              <a:gd name="connsiteX5" fmla="*/ 254442 w 652008"/>
              <a:gd name="connsiteY5" fmla="*/ 1892411 h 4230094"/>
              <a:gd name="connsiteX6" fmla="*/ 445272 w 652008"/>
              <a:gd name="connsiteY6" fmla="*/ 1391478 h 4230094"/>
              <a:gd name="connsiteX7" fmla="*/ 652008 w 652008"/>
              <a:gd name="connsiteY7" fmla="*/ 0 h 4230094"/>
              <a:gd name="connsiteX0" fmla="*/ 0 w 652008"/>
              <a:gd name="connsiteY0" fmla="*/ 4230094 h 4230094"/>
              <a:gd name="connsiteX1" fmla="*/ 23854 w 652008"/>
              <a:gd name="connsiteY1" fmla="*/ 3848432 h 4230094"/>
              <a:gd name="connsiteX2" fmla="*/ 87464 w 652008"/>
              <a:gd name="connsiteY2" fmla="*/ 3252084 h 4230094"/>
              <a:gd name="connsiteX3" fmla="*/ 166977 w 652008"/>
              <a:gd name="connsiteY3" fmla="*/ 2663687 h 4230094"/>
              <a:gd name="connsiteX4" fmla="*/ 230589 w 652008"/>
              <a:gd name="connsiteY4" fmla="*/ 2242268 h 4230094"/>
              <a:gd name="connsiteX5" fmla="*/ 254442 w 652008"/>
              <a:gd name="connsiteY5" fmla="*/ 1892411 h 4230094"/>
              <a:gd name="connsiteX6" fmla="*/ 310099 w 652008"/>
              <a:gd name="connsiteY6" fmla="*/ 1256306 h 4230094"/>
              <a:gd name="connsiteX7" fmla="*/ 652008 w 652008"/>
              <a:gd name="connsiteY7" fmla="*/ 0 h 4230094"/>
              <a:gd name="connsiteX0" fmla="*/ 0 w 652008"/>
              <a:gd name="connsiteY0" fmla="*/ 4230094 h 4230094"/>
              <a:gd name="connsiteX1" fmla="*/ 23854 w 652008"/>
              <a:gd name="connsiteY1" fmla="*/ 3848432 h 4230094"/>
              <a:gd name="connsiteX2" fmla="*/ 87464 w 652008"/>
              <a:gd name="connsiteY2" fmla="*/ 3252084 h 4230094"/>
              <a:gd name="connsiteX3" fmla="*/ 166977 w 652008"/>
              <a:gd name="connsiteY3" fmla="*/ 2663687 h 4230094"/>
              <a:gd name="connsiteX4" fmla="*/ 230589 w 652008"/>
              <a:gd name="connsiteY4" fmla="*/ 2242268 h 4230094"/>
              <a:gd name="connsiteX5" fmla="*/ 254442 w 652008"/>
              <a:gd name="connsiteY5" fmla="*/ 1789044 h 4230094"/>
              <a:gd name="connsiteX6" fmla="*/ 310099 w 652008"/>
              <a:gd name="connsiteY6" fmla="*/ 1256306 h 4230094"/>
              <a:gd name="connsiteX7" fmla="*/ 652008 w 652008"/>
              <a:gd name="connsiteY7" fmla="*/ 0 h 4230094"/>
              <a:gd name="connsiteX0" fmla="*/ 0 w 652008"/>
              <a:gd name="connsiteY0" fmla="*/ 4230094 h 4230094"/>
              <a:gd name="connsiteX1" fmla="*/ 23854 w 652008"/>
              <a:gd name="connsiteY1" fmla="*/ 3848432 h 4230094"/>
              <a:gd name="connsiteX2" fmla="*/ 87464 w 652008"/>
              <a:gd name="connsiteY2" fmla="*/ 3252084 h 4230094"/>
              <a:gd name="connsiteX3" fmla="*/ 166977 w 652008"/>
              <a:gd name="connsiteY3" fmla="*/ 2663687 h 4230094"/>
              <a:gd name="connsiteX4" fmla="*/ 230589 w 652008"/>
              <a:gd name="connsiteY4" fmla="*/ 2242268 h 4230094"/>
              <a:gd name="connsiteX5" fmla="*/ 254442 w 652008"/>
              <a:gd name="connsiteY5" fmla="*/ 1789044 h 4230094"/>
              <a:gd name="connsiteX6" fmla="*/ 318050 w 652008"/>
              <a:gd name="connsiteY6" fmla="*/ 1081377 h 4230094"/>
              <a:gd name="connsiteX7" fmla="*/ 652008 w 652008"/>
              <a:gd name="connsiteY7" fmla="*/ 0 h 4230094"/>
              <a:gd name="connsiteX0" fmla="*/ 0 w 652008"/>
              <a:gd name="connsiteY0" fmla="*/ 4230094 h 4230094"/>
              <a:gd name="connsiteX1" fmla="*/ 23854 w 652008"/>
              <a:gd name="connsiteY1" fmla="*/ 3848432 h 4230094"/>
              <a:gd name="connsiteX2" fmla="*/ 87464 w 652008"/>
              <a:gd name="connsiteY2" fmla="*/ 3252084 h 4230094"/>
              <a:gd name="connsiteX3" fmla="*/ 166977 w 652008"/>
              <a:gd name="connsiteY3" fmla="*/ 2663687 h 4230094"/>
              <a:gd name="connsiteX4" fmla="*/ 230589 w 652008"/>
              <a:gd name="connsiteY4" fmla="*/ 2242268 h 4230094"/>
              <a:gd name="connsiteX5" fmla="*/ 254442 w 652008"/>
              <a:gd name="connsiteY5" fmla="*/ 1789044 h 4230094"/>
              <a:gd name="connsiteX6" fmla="*/ 318050 w 652008"/>
              <a:gd name="connsiteY6" fmla="*/ 1081377 h 4230094"/>
              <a:gd name="connsiteX7" fmla="*/ 652008 w 652008"/>
              <a:gd name="connsiteY7" fmla="*/ 0 h 4230094"/>
              <a:gd name="connsiteX0" fmla="*/ 0 w 652008"/>
              <a:gd name="connsiteY0" fmla="*/ 4230094 h 4230094"/>
              <a:gd name="connsiteX1" fmla="*/ 23854 w 652008"/>
              <a:gd name="connsiteY1" fmla="*/ 3848432 h 4230094"/>
              <a:gd name="connsiteX2" fmla="*/ 87464 w 652008"/>
              <a:gd name="connsiteY2" fmla="*/ 3252084 h 4230094"/>
              <a:gd name="connsiteX3" fmla="*/ 166977 w 652008"/>
              <a:gd name="connsiteY3" fmla="*/ 2663687 h 4230094"/>
              <a:gd name="connsiteX4" fmla="*/ 230589 w 652008"/>
              <a:gd name="connsiteY4" fmla="*/ 2242268 h 4230094"/>
              <a:gd name="connsiteX5" fmla="*/ 254442 w 652008"/>
              <a:gd name="connsiteY5" fmla="*/ 1789044 h 4230094"/>
              <a:gd name="connsiteX6" fmla="*/ 318050 w 652008"/>
              <a:gd name="connsiteY6" fmla="*/ 1081377 h 4230094"/>
              <a:gd name="connsiteX7" fmla="*/ 652008 w 652008"/>
              <a:gd name="connsiteY7" fmla="*/ 0 h 4230094"/>
              <a:gd name="connsiteX0" fmla="*/ 0 w 620202"/>
              <a:gd name="connsiteY0" fmla="*/ 4110825 h 4110825"/>
              <a:gd name="connsiteX1" fmla="*/ 23854 w 620202"/>
              <a:gd name="connsiteY1" fmla="*/ 3729163 h 4110825"/>
              <a:gd name="connsiteX2" fmla="*/ 87464 w 620202"/>
              <a:gd name="connsiteY2" fmla="*/ 3132815 h 4110825"/>
              <a:gd name="connsiteX3" fmla="*/ 166977 w 620202"/>
              <a:gd name="connsiteY3" fmla="*/ 2544418 h 4110825"/>
              <a:gd name="connsiteX4" fmla="*/ 230589 w 620202"/>
              <a:gd name="connsiteY4" fmla="*/ 2122999 h 4110825"/>
              <a:gd name="connsiteX5" fmla="*/ 254442 w 620202"/>
              <a:gd name="connsiteY5" fmla="*/ 1669775 h 4110825"/>
              <a:gd name="connsiteX6" fmla="*/ 318050 w 620202"/>
              <a:gd name="connsiteY6" fmla="*/ 962108 h 4110825"/>
              <a:gd name="connsiteX7" fmla="*/ 620202 w 620202"/>
              <a:gd name="connsiteY7" fmla="*/ 0 h 4110825"/>
              <a:gd name="connsiteX0" fmla="*/ 0 w 640463"/>
              <a:gd name="connsiteY0" fmla="*/ 4172513 h 4172513"/>
              <a:gd name="connsiteX1" fmla="*/ 23854 w 640463"/>
              <a:gd name="connsiteY1" fmla="*/ 3790851 h 4172513"/>
              <a:gd name="connsiteX2" fmla="*/ 87464 w 640463"/>
              <a:gd name="connsiteY2" fmla="*/ 3194503 h 4172513"/>
              <a:gd name="connsiteX3" fmla="*/ 166977 w 640463"/>
              <a:gd name="connsiteY3" fmla="*/ 2606106 h 4172513"/>
              <a:gd name="connsiteX4" fmla="*/ 230589 w 640463"/>
              <a:gd name="connsiteY4" fmla="*/ 2184687 h 4172513"/>
              <a:gd name="connsiteX5" fmla="*/ 254442 w 640463"/>
              <a:gd name="connsiteY5" fmla="*/ 1731463 h 4172513"/>
              <a:gd name="connsiteX6" fmla="*/ 318050 w 640463"/>
              <a:gd name="connsiteY6" fmla="*/ 1023796 h 4172513"/>
              <a:gd name="connsiteX7" fmla="*/ 620202 w 640463"/>
              <a:gd name="connsiteY7" fmla="*/ 61688 h 4172513"/>
              <a:gd name="connsiteX8" fmla="*/ 612395 w 640463"/>
              <a:gd name="connsiteY8" fmla="*/ 97836 h 4172513"/>
              <a:gd name="connsiteX0" fmla="*/ 0 w 970209"/>
              <a:gd name="connsiteY0" fmla="*/ 4124195 h 4124195"/>
              <a:gd name="connsiteX1" fmla="*/ 23854 w 970209"/>
              <a:gd name="connsiteY1" fmla="*/ 3742533 h 4124195"/>
              <a:gd name="connsiteX2" fmla="*/ 87464 w 970209"/>
              <a:gd name="connsiteY2" fmla="*/ 3146185 h 4124195"/>
              <a:gd name="connsiteX3" fmla="*/ 166977 w 970209"/>
              <a:gd name="connsiteY3" fmla="*/ 2557788 h 4124195"/>
              <a:gd name="connsiteX4" fmla="*/ 230589 w 970209"/>
              <a:gd name="connsiteY4" fmla="*/ 2136369 h 4124195"/>
              <a:gd name="connsiteX5" fmla="*/ 254442 w 970209"/>
              <a:gd name="connsiteY5" fmla="*/ 1683145 h 4124195"/>
              <a:gd name="connsiteX6" fmla="*/ 318050 w 970209"/>
              <a:gd name="connsiteY6" fmla="*/ 975478 h 4124195"/>
              <a:gd name="connsiteX7" fmla="*/ 620202 w 970209"/>
              <a:gd name="connsiteY7" fmla="*/ 13370 h 4124195"/>
              <a:gd name="connsiteX8" fmla="*/ 970203 w 970209"/>
              <a:gd name="connsiteY8" fmla="*/ 1099090 h 4124195"/>
              <a:gd name="connsiteX0" fmla="*/ 0 w 1025869"/>
              <a:gd name="connsiteY0" fmla="*/ 4489955 h 4489955"/>
              <a:gd name="connsiteX1" fmla="*/ 79514 w 1025869"/>
              <a:gd name="connsiteY1" fmla="*/ 3742533 h 4489955"/>
              <a:gd name="connsiteX2" fmla="*/ 143124 w 1025869"/>
              <a:gd name="connsiteY2" fmla="*/ 3146185 h 4489955"/>
              <a:gd name="connsiteX3" fmla="*/ 222637 w 1025869"/>
              <a:gd name="connsiteY3" fmla="*/ 2557788 h 4489955"/>
              <a:gd name="connsiteX4" fmla="*/ 286249 w 1025869"/>
              <a:gd name="connsiteY4" fmla="*/ 2136369 h 4489955"/>
              <a:gd name="connsiteX5" fmla="*/ 310102 w 1025869"/>
              <a:gd name="connsiteY5" fmla="*/ 1683145 h 4489955"/>
              <a:gd name="connsiteX6" fmla="*/ 373710 w 1025869"/>
              <a:gd name="connsiteY6" fmla="*/ 975478 h 4489955"/>
              <a:gd name="connsiteX7" fmla="*/ 675862 w 1025869"/>
              <a:gd name="connsiteY7" fmla="*/ 13370 h 4489955"/>
              <a:gd name="connsiteX8" fmla="*/ 1025863 w 1025869"/>
              <a:gd name="connsiteY8" fmla="*/ 1099090 h 4489955"/>
              <a:gd name="connsiteX0" fmla="*/ 0 w 1025871"/>
              <a:gd name="connsiteY0" fmla="*/ 4489955 h 4489955"/>
              <a:gd name="connsiteX1" fmla="*/ 79514 w 1025871"/>
              <a:gd name="connsiteY1" fmla="*/ 3742533 h 4489955"/>
              <a:gd name="connsiteX2" fmla="*/ 143124 w 1025871"/>
              <a:gd name="connsiteY2" fmla="*/ 3146185 h 4489955"/>
              <a:gd name="connsiteX3" fmla="*/ 222637 w 1025871"/>
              <a:gd name="connsiteY3" fmla="*/ 2557788 h 4489955"/>
              <a:gd name="connsiteX4" fmla="*/ 286249 w 1025871"/>
              <a:gd name="connsiteY4" fmla="*/ 2136369 h 4489955"/>
              <a:gd name="connsiteX5" fmla="*/ 310102 w 1025871"/>
              <a:gd name="connsiteY5" fmla="*/ 1683145 h 4489955"/>
              <a:gd name="connsiteX6" fmla="*/ 373710 w 1025871"/>
              <a:gd name="connsiteY6" fmla="*/ 975478 h 4489955"/>
              <a:gd name="connsiteX7" fmla="*/ 739472 w 1025871"/>
              <a:gd name="connsiteY7" fmla="*/ 13370 h 4489955"/>
              <a:gd name="connsiteX8" fmla="*/ 1025863 w 1025871"/>
              <a:gd name="connsiteY8" fmla="*/ 1099090 h 4489955"/>
              <a:gd name="connsiteX0" fmla="*/ 0 w 1145138"/>
              <a:gd name="connsiteY0" fmla="*/ 4490197 h 4490197"/>
              <a:gd name="connsiteX1" fmla="*/ 79514 w 1145138"/>
              <a:gd name="connsiteY1" fmla="*/ 3742775 h 4490197"/>
              <a:gd name="connsiteX2" fmla="*/ 143124 w 1145138"/>
              <a:gd name="connsiteY2" fmla="*/ 3146427 h 4490197"/>
              <a:gd name="connsiteX3" fmla="*/ 222637 w 1145138"/>
              <a:gd name="connsiteY3" fmla="*/ 2558030 h 4490197"/>
              <a:gd name="connsiteX4" fmla="*/ 286249 w 1145138"/>
              <a:gd name="connsiteY4" fmla="*/ 2136611 h 4490197"/>
              <a:gd name="connsiteX5" fmla="*/ 310102 w 1145138"/>
              <a:gd name="connsiteY5" fmla="*/ 1683387 h 4490197"/>
              <a:gd name="connsiteX6" fmla="*/ 373710 w 1145138"/>
              <a:gd name="connsiteY6" fmla="*/ 975720 h 4490197"/>
              <a:gd name="connsiteX7" fmla="*/ 739472 w 1145138"/>
              <a:gd name="connsiteY7" fmla="*/ 13612 h 4490197"/>
              <a:gd name="connsiteX8" fmla="*/ 1145133 w 1145138"/>
              <a:gd name="connsiteY8" fmla="*/ 1075478 h 4490197"/>
              <a:gd name="connsiteX0" fmla="*/ 0 w 1145137"/>
              <a:gd name="connsiteY0" fmla="*/ 4710859 h 4710859"/>
              <a:gd name="connsiteX1" fmla="*/ 79514 w 1145137"/>
              <a:gd name="connsiteY1" fmla="*/ 3963437 h 4710859"/>
              <a:gd name="connsiteX2" fmla="*/ 143124 w 1145137"/>
              <a:gd name="connsiteY2" fmla="*/ 3367089 h 4710859"/>
              <a:gd name="connsiteX3" fmla="*/ 222637 w 1145137"/>
              <a:gd name="connsiteY3" fmla="*/ 2778692 h 4710859"/>
              <a:gd name="connsiteX4" fmla="*/ 286249 w 1145137"/>
              <a:gd name="connsiteY4" fmla="*/ 2357273 h 4710859"/>
              <a:gd name="connsiteX5" fmla="*/ 310102 w 1145137"/>
              <a:gd name="connsiteY5" fmla="*/ 1904049 h 4710859"/>
              <a:gd name="connsiteX6" fmla="*/ 373710 w 1145137"/>
              <a:gd name="connsiteY6" fmla="*/ 1196382 h 4710859"/>
              <a:gd name="connsiteX7" fmla="*/ 699716 w 1145137"/>
              <a:gd name="connsiteY7" fmla="*/ 11638 h 4710859"/>
              <a:gd name="connsiteX8" fmla="*/ 1145133 w 1145137"/>
              <a:gd name="connsiteY8" fmla="*/ 1296140 h 4710859"/>
              <a:gd name="connsiteX0" fmla="*/ 0 w 1145137"/>
              <a:gd name="connsiteY0" fmla="*/ 4710859 h 4710859"/>
              <a:gd name="connsiteX1" fmla="*/ 79514 w 1145137"/>
              <a:gd name="connsiteY1" fmla="*/ 3963437 h 4710859"/>
              <a:gd name="connsiteX2" fmla="*/ 143124 w 1145137"/>
              <a:gd name="connsiteY2" fmla="*/ 3367089 h 4710859"/>
              <a:gd name="connsiteX3" fmla="*/ 222637 w 1145137"/>
              <a:gd name="connsiteY3" fmla="*/ 2778692 h 4710859"/>
              <a:gd name="connsiteX4" fmla="*/ 286249 w 1145137"/>
              <a:gd name="connsiteY4" fmla="*/ 2357273 h 4710859"/>
              <a:gd name="connsiteX5" fmla="*/ 310102 w 1145137"/>
              <a:gd name="connsiteY5" fmla="*/ 1904049 h 4710859"/>
              <a:gd name="connsiteX6" fmla="*/ 389613 w 1145137"/>
              <a:gd name="connsiteY6" fmla="*/ 1196382 h 4710859"/>
              <a:gd name="connsiteX7" fmla="*/ 699716 w 1145137"/>
              <a:gd name="connsiteY7" fmla="*/ 11638 h 4710859"/>
              <a:gd name="connsiteX8" fmla="*/ 1145133 w 1145137"/>
              <a:gd name="connsiteY8" fmla="*/ 1296140 h 4710859"/>
              <a:gd name="connsiteX0" fmla="*/ 0 w 1137187"/>
              <a:gd name="connsiteY0" fmla="*/ 4711428 h 4711428"/>
              <a:gd name="connsiteX1" fmla="*/ 79514 w 1137187"/>
              <a:gd name="connsiteY1" fmla="*/ 3964006 h 4711428"/>
              <a:gd name="connsiteX2" fmla="*/ 143124 w 1137187"/>
              <a:gd name="connsiteY2" fmla="*/ 3367658 h 4711428"/>
              <a:gd name="connsiteX3" fmla="*/ 222637 w 1137187"/>
              <a:gd name="connsiteY3" fmla="*/ 2779261 h 4711428"/>
              <a:gd name="connsiteX4" fmla="*/ 286249 w 1137187"/>
              <a:gd name="connsiteY4" fmla="*/ 2357842 h 4711428"/>
              <a:gd name="connsiteX5" fmla="*/ 310102 w 1137187"/>
              <a:gd name="connsiteY5" fmla="*/ 1904618 h 4711428"/>
              <a:gd name="connsiteX6" fmla="*/ 389613 w 1137187"/>
              <a:gd name="connsiteY6" fmla="*/ 1196951 h 4711428"/>
              <a:gd name="connsiteX7" fmla="*/ 699716 w 1137187"/>
              <a:gd name="connsiteY7" fmla="*/ 12207 h 4711428"/>
              <a:gd name="connsiteX8" fmla="*/ 1137182 w 1137187"/>
              <a:gd name="connsiteY8" fmla="*/ 1225147 h 471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7187" h="4711428">
                <a:moveTo>
                  <a:pt x="0" y="4711428"/>
                </a:moveTo>
                <a:cubicBezTo>
                  <a:pt x="4638" y="4602098"/>
                  <a:pt x="55660" y="4187968"/>
                  <a:pt x="79514" y="3964006"/>
                </a:cubicBezTo>
                <a:cubicBezTo>
                  <a:pt x="103368" y="3740044"/>
                  <a:pt x="119270" y="3565116"/>
                  <a:pt x="143124" y="3367658"/>
                </a:cubicBezTo>
                <a:cubicBezTo>
                  <a:pt x="166978" y="3170201"/>
                  <a:pt x="198783" y="2947564"/>
                  <a:pt x="222637" y="2779261"/>
                </a:cubicBezTo>
                <a:cubicBezTo>
                  <a:pt x="246491" y="2610958"/>
                  <a:pt x="271672" y="2503616"/>
                  <a:pt x="286249" y="2357842"/>
                </a:cubicBezTo>
                <a:cubicBezTo>
                  <a:pt x="300826" y="2212068"/>
                  <a:pt x="292875" y="2098100"/>
                  <a:pt x="310102" y="1904618"/>
                </a:cubicBezTo>
                <a:cubicBezTo>
                  <a:pt x="327329" y="1711136"/>
                  <a:pt x="357807" y="1401035"/>
                  <a:pt x="389613" y="1196951"/>
                </a:cubicBezTo>
                <a:cubicBezTo>
                  <a:pt x="477077" y="953111"/>
                  <a:pt x="481055" y="61240"/>
                  <a:pt x="699716" y="12207"/>
                </a:cubicBezTo>
                <a:cubicBezTo>
                  <a:pt x="748773" y="-142120"/>
                  <a:pt x="1138809" y="1217616"/>
                  <a:pt x="1137182" y="1225147"/>
                </a:cubicBezTo>
              </a:path>
            </a:pathLst>
          </a:custGeom>
          <a:noFill/>
          <a:ln w="38100">
            <a:solidFill>
              <a:srgbClr val="02385A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349422-AC5D-4965-B9FF-8DB5A70160F1}"/>
              </a:ext>
            </a:extLst>
          </p:cNvPr>
          <p:cNvSpPr txBox="1"/>
          <p:nvPr/>
        </p:nvSpPr>
        <p:spPr>
          <a:xfrm>
            <a:off x="873817" y="1029824"/>
            <a:ext cx="2393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Lateral Para tricipital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4B10F4-E10D-48D5-B8D2-537C792A8917}"/>
              </a:ext>
            </a:extLst>
          </p:cNvPr>
          <p:cNvSpPr txBox="1"/>
          <p:nvPr/>
        </p:nvSpPr>
        <p:spPr>
          <a:xfrm>
            <a:off x="881874" y="1593704"/>
            <a:ext cx="2393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Lateral Para tricipital</a:t>
            </a:r>
          </a:p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TRAP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2293804-2D38-448D-835A-C5065ACC86DA}"/>
              </a:ext>
            </a:extLst>
          </p:cNvPr>
          <p:cNvSpPr/>
          <p:nvPr/>
        </p:nvSpPr>
        <p:spPr>
          <a:xfrm>
            <a:off x="4645152" y="1060704"/>
            <a:ext cx="494562" cy="3959352"/>
          </a:xfrm>
          <a:custGeom>
            <a:avLst/>
            <a:gdLst>
              <a:gd name="connsiteX0" fmla="*/ 493776 w 494562"/>
              <a:gd name="connsiteY0" fmla="*/ 3959352 h 3959352"/>
              <a:gd name="connsiteX1" fmla="*/ 475488 w 494562"/>
              <a:gd name="connsiteY1" fmla="*/ 3511296 h 3959352"/>
              <a:gd name="connsiteX2" fmla="*/ 365760 w 494562"/>
              <a:gd name="connsiteY2" fmla="*/ 2944368 h 3959352"/>
              <a:gd name="connsiteX3" fmla="*/ 292608 w 494562"/>
              <a:gd name="connsiteY3" fmla="*/ 2340864 h 3959352"/>
              <a:gd name="connsiteX4" fmla="*/ 219456 w 494562"/>
              <a:gd name="connsiteY4" fmla="*/ 1554480 h 3959352"/>
              <a:gd name="connsiteX5" fmla="*/ 73152 w 494562"/>
              <a:gd name="connsiteY5" fmla="*/ 786384 h 3959352"/>
              <a:gd name="connsiteX6" fmla="*/ 36576 w 494562"/>
              <a:gd name="connsiteY6" fmla="*/ 265176 h 3959352"/>
              <a:gd name="connsiteX7" fmla="*/ 0 w 494562"/>
              <a:gd name="connsiteY7" fmla="*/ 0 h 395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562" h="3959352">
                <a:moveTo>
                  <a:pt x="493776" y="3959352"/>
                </a:moveTo>
                <a:cubicBezTo>
                  <a:pt x="495300" y="3819906"/>
                  <a:pt x="496824" y="3680460"/>
                  <a:pt x="475488" y="3511296"/>
                </a:cubicBezTo>
                <a:cubicBezTo>
                  <a:pt x="454152" y="3342132"/>
                  <a:pt x="396240" y="3139440"/>
                  <a:pt x="365760" y="2944368"/>
                </a:cubicBezTo>
                <a:cubicBezTo>
                  <a:pt x="335280" y="2749296"/>
                  <a:pt x="316992" y="2572512"/>
                  <a:pt x="292608" y="2340864"/>
                </a:cubicBezTo>
                <a:cubicBezTo>
                  <a:pt x="268224" y="2109216"/>
                  <a:pt x="256032" y="1813560"/>
                  <a:pt x="219456" y="1554480"/>
                </a:cubicBezTo>
                <a:cubicBezTo>
                  <a:pt x="182880" y="1295400"/>
                  <a:pt x="103632" y="1001268"/>
                  <a:pt x="73152" y="786384"/>
                </a:cubicBezTo>
                <a:cubicBezTo>
                  <a:pt x="42672" y="571500"/>
                  <a:pt x="48768" y="396240"/>
                  <a:pt x="36576" y="265176"/>
                </a:cubicBezTo>
                <a:cubicBezTo>
                  <a:pt x="24384" y="134112"/>
                  <a:pt x="12192" y="67056"/>
                  <a:pt x="0" y="0"/>
                </a:cubicBezTo>
              </a:path>
            </a:pathLst>
          </a:custGeom>
          <a:noFill/>
          <a:ln w="57150">
            <a:solidFill>
              <a:srgbClr val="FFFF00">
                <a:alpha val="69804"/>
              </a:srgb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7A4A97B-6807-4AFF-987A-2333DAF9F270}"/>
              </a:ext>
            </a:extLst>
          </p:cNvPr>
          <p:cNvSpPr/>
          <p:nvPr/>
        </p:nvSpPr>
        <p:spPr>
          <a:xfrm>
            <a:off x="4023360" y="1510748"/>
            <a:ext cx="1033670" cy="3116911"/>
          </a:xfrm>
          <a:custGeom>
            <a:avLst/>
            <a:gdLst>
              <a:gd name="connsiteX0" fmla="*/ 0 w 1137037"/>
              <a:gd name="connsiteY0" fmla="*/ 3339548 h 3339548"/>
              <a:gd name="connsiteX1" fmla="*/ 23854 w 1137037"/>
              <a:gd name="connsiteY1" fmla="*/ 2957886 h 3339548"/>
              <a:gd name="connsiteX2" fmla="*/ 87464 w 1137037"/>
              <a:gd name="connsiteY2" fmla="*/ 2361538 h 3339548"/>
              <a:gd name="connsiteX3" fmla="*/ 190831 w 1137037"/>
              <a:gd name="connsiteY3" fmla="*/ 1614115 h 3339548"/>
              <a:gd name="connsiteX4" fmla="*/ 286247 w 1137037"/>
              <a:gd name="connsiteY4" fmla="*/ 874644 h 3339548"/>
              <a:gd name="connsiteX5" fmla="*/ 326003 w 1137037"/>
              <a:gd name="connsiteY5" fmla="*/ 508884 h 3339548"/>
              <a:gd name="connsiteX6" fmla="*/ 564543 w 1137037"/>
              <a:gd name="connsiteY6" fmla="*/ 182880 h 3339548"/>
              <a:gd name="connsiteX7" fmla="*/ 1137037 w 1137037"/>
              <a:gd name="connsiteY7" fmla="*/ 0 h 3339548"/>
              <a:gd name="connsiteX0" fmla="*/ 0 w 1137037"/>
              <a:gd name="connsiteY0" fmla="*/ 3339548 h 3339548"/>
              <a:gd name="connsiteX1" fmla="*/ 23854 w 1137037"/>
              <a:gd name="connsiteY1" fmla="*/ 2957886 h 3339548"/>
              <a:gd name="connsiteX2" fmla="*/ 87464 w 1137037"/>
              <a:gd name="connsiteY2" fmla="*/ 2361538 h 3339548"/>
              <a:gd name="connsiteX3" fmla="*/ 190831 w 1137037"/>
              <a:gd name="connsiteY3" fmla="*/ 1614115 h 3339548"/>
              <a:gd name="connsiteX4" fmla="*/ 270345 w 1137037"/>
              <a:gd name="connsiteY4" fmla="*/ 1081378 h 3339548"/>
              <a:gd name="connsiteX5" fmla="*/ 326003 w 1137037"/>
              <a:gd name="connsiteY5" fmla="*/ 508884 h 3339548"/>
              <a:gd name="connsiteX6" fmla="*/ 564543 w 1137037"/>
              <a:gd name="connsiteY6" fmla="*/ 182880 h 3339548"/>
              <a:gd name="connsiteX7" fmla="*/ 1137037 w 1137037"/>
              <a:gd name="connsiteY7" fmla="*/ 0 h 3339548"/>
              <a:gd name="connsiteX0" fmla="*/ 0 w 1137037"/>
              <a:gd name="connsiteY0" fmla="*/ 3339548 h 3339548"/>
              <a:gd name="connsiteX1" fmla="*/ 23854 w 1137037"/>
              <a:gd name="connsiteY1" fmla="*/ 2957886 h 3339548"/>
              <a:gd name="connsiteX2" fmla="*/ 87464 w 1137037"/>
              <a:gd name="connsiteY2" fmla="*/ 2361538 h 3339548"/>
              <a:gd name="connsiteX3" fmla="*/ 190831 w 1137037"/>
              <a:gd name="connsiteY3" fmla="*/ 1614115 h 3339548"/>
              <a:gd name="connsiteX4" fmla="*/ 270345 w 1137037"/>
              <a:gd name="connsiteY4" fmla="*/ 1081378 h 3339548"/>
              <a:gd name="connsiteX5" fmla="*/ 310101 w 1137037"/>
              <a:gd name="connsiteY5" fmla="*/ 691764 h 3339548"/>
              <a:gd name="connsiteX6" fmla="*/ 564543 w 1137037"/>
              <a:gd name="connsiteY6" fmla="*/ 182880 h 3339548"/>
              <a:gd name="connsiteX7" fmla="*/ 1137037 w 1137037"/>
              <a:gd name="connsiteY7" fmla="*/ 0 h 3339548"/>
              <a:gd name="connsiteX0" fmla="*/ 0 w 1137037"/>
              <a:gd name="connsiteY0" fmla="*/ 3339548 h 3339548"/>
              <a:gd name="connsiteX1" fmla="*/ 23854 w 1137037"/>
              <a:gd name="connsiteY1" fmla="*/ 2957886 h 3339548"/>
              <a:gd name="connsiteX2" fmla="*/ 87464 w 1137037"/>
              <a:gd name="connsiteY2" fmla="*/ 2361538 h 3339548"/>
              <a:gd name="connsiteX3" fmla="*/ 190831 w 1137037"/>
              <a:gd name="connsiteY3" fmla="*/ 1614115 h 3339548"/>
              <a:gd name="connsiteX4" fmla="*/ 270345 w 1137037"/>
              <a:gd name="connsiteY4" fmla="*/ 1081378 h 3339548"/>
              <a:gd name="connsiteX5" fmla="*/ 310101 w 1137037"/>
              <a:gd name="connsiteY5" fmla="*/ 691764 h 3339548"/>
              <a:gd name="connsiteX6" fmla="*/ 508884 w 1137037"/>
              <a:gd name="connsiteY6" fmla="*/ 310101 h 3339548"/>
              <a:gd name="connsiteX7" fmla="*/ 1137037 w 1137037"/>
              <a:gd name="connsiteY7" fmla="*/ 0 h 3339548"/>
              <a:gd name="connsiteX0" fmla="*/ 0 w 1049573"/>
              <a:gd name="connsiteY0" fmla="*/ 3252084 h 3252084"/>
              <a:gd name="connsiteX1" fmla="*/ 23854 w 1049573"/>
              <a:gd name="connsiteY1" fmla="*/ 2870422 h 3252084"/>
              <a:gd name="connsiteX2" fmla="*/ 87464 w 1049573"/>
              <a:gd name="connsiteY2" fmla="*/ 2274074 h 3252084"/>
              <a:gd name="connsiteX3" fmla="*/ 190831 w 1049573"/>
              <a:gd name="connsiteY3" fmla="*/ 1526651 h 3252084"/>
              <a:gd name="connsiteX4" fmla="*/ 270345 w 1049573"/>
              <a:gd name="connsiteY4" fmla="*/ 993914 h 3252084"/>
              <a:gd name="connsiteX5" fmla="*/ 310101 w 1049573"/>
              <a:gd name="connsiteY5" fmla="*/ 604300 h 3252084"/>
              <a:gd name="connsiteX6" fmla="*/ 508884 w 1049573"/>
              <a:gd name="connsiteY6" fmla="*/ 222637 h 3252084"/>
              <a:gd name="connsiteX7" fmla="*/ 1049573 w 1049573"/>
              <a:gd name="connsiteY7" fmla="*/ 0 h 3252084"/>
              <a:gd name="connsiteX0" fmla="*/ 0 w 1049573"/>
              <a:gd name="connsiteY0" fmla="*/ 3252084 h 3252084"/>
              <a:gd name="connsiteX1" fmla="*/ 23854 w 1049573"/>
              <a:gd name="connsiteY1" fmla="*/ 2870422 h 3252084"/>
              <a:gd name="connsiteX2" fmla="*/ 87464 w 1049573"/>
              <a:gd name="connsiteY2" fmla="*/ 2274074 h 3252084"/>
              <a:gd name="connsiteX3" fmla="*/ 190831 w 1049573"/>
              <a:gd name="connsiteY3" fmla="*/ 1526651 h 3252084"/>
              <a:gd name="connsiteX4" fmla="*/ 238540 w 1049573"/>
              <a:gd name="connsiteY4" fmla="*/ 1160891 h 3252084"/>
              <a:gd name="connsiteX5" fmla="*/ 310101 w 1049573"/>
              <a:gd name="connsiteY5" fmla="*/ 604300 h 3252084"/>
              <a:gd name="connsiteX6" fmla="*/ 508884 w 1049573"/>
              <a:gd name="connsiteY6" fmla="*/ 222637 h 3252084"/>
              <a:gd name="connsiteX7" fmla="*/ 1049573 w 1049573"/>
              <a:gd name="connsiteY7" fmla="*/ 0 h 3252084"/>
              <a:gd name="connsiteX0" fmla="*/ 0 w 1049573"/>
              <a:gd name="connsiteY0" fmla="*/ 3252084 h 3252084"/>
              <a:gd name="connsiteX1" fmla="*/ 23854 w 1049573"/>
              <a:gd name="connsiteY1" fmla="*/ 2870422 h 3252084"/>
              <a:gd name="connsiteX2" fmla="*/ 87464 w 1049573"/>
              <a:gd name="connsiteY2" fmla="*/ 2274074 h 3252084"/>
              <a:gd name="connsiteX3" fmla="*/ 190831 w 1049573"/>
              <a:gd name="connsiteY3" fmla="*/ 1526651 h 3252084"/>
              <a:gd name="connsiteX4" fmla="*/ 238540 w 1049573"/>
              <a:gd name="connsiteY4" fmla="*/ 1160891 h 3252084"/>
              <a:gd name="connsiteX5" fmla="*/ 286247 w 1049573"/>
              <a:gd name="connsiteY5" fmla="*/ 739472 h 3252084"/>
              <a:gd name="connsiteX6" fmla="*/ 508884 w 1049573"/>
              <a:gd name="connsiteY6" fmla="*/ 222637 h 3252084"/>
              <a:gd name="connsiteX7" fmla="*/ 1049573 w 1049573"/>
              <a:gd name="connsiteY7" fmla="*/ 0 h 3252084"/>
              <a:gd name="connsiteX0" fmla="*/ 0 w 1049573"/>
              <a:gd name="connsiteY0" fmla="*/ 3252084 h 3252084"/>
              <a:gd name="connsiteX1" fmla="*/ 23854 w 1049573"/>
              <a:gd name="connsiteY1" fmla="*/ 2870422 h 3252084"/>
              <a:gd name="connsiteX2" fmla="*/ 87464 w 1049573"/>
              <a:gd name="connsiteY2" fmla="*/ 2274074 h 3252084"/>
              <a:gd name="connsiteX3" fmla="*/ 190831 w 1049573"/>
              <a:gd name="connsiteY3" fmla="*/ 1526651 h 3252084"/>
              <a:gd name="connsiteX4" fmla="*/ 238540 w 1049573"/>
              <a:gd name="connsiteY4" fmla="*/ 1160891 h 3252084"/>
              <a:gd name="connsiteX5" fmla="*/ 286247 w 1049573"/>
              <a:gd name="connsiteY5" fmla="*/ 739472 h 3252084"/>
              <a:gd name="connsiteX6" fmla="*/ 445273 w 1049573"/>
              <a:gd name="connsiteY6" fmla="*/ 341907 h 3252084"/>
              <a:gd name="connsiteX7" fmla="*/ 1049573 w 1049573"/>
              <a:gd name="connsiteY7" fmla="*/ 0 h 3252084"/>
              <a:gd name="connsiteX0" fmla="*/ 0 w 1033671"/>
              <a:gd name="connsiteY0" fmla="*/ 3132815 h 3132815"/>
              <a:gd name="connsiteX1" fmla="*/ 23854 w 1033671"/>
              <a:gd name="connsiteY1" fmla="*/ 2751153 h 3132815"/>
              <a:gd name="connsiteX2" fmla="*/ 87464 w 1033671"/>
              <a:gd name="connsiteY2" fmla="*/ 2154805 h 3132815"/>
              <a:gd name="connsiteX3" fmla="*/ 190831 w 1033671"/>
              <a:gd name="connsiteY3" fmla="*/ 1407382 h 3132815"/>
              <a:gd name="connsiteX4" fmla="*/ 238540 w 1033671"/>
              <a:gd name="connsiteY4" fmla="*/ 1041622 h 3132815"/>
              <a:gd name="connsiteX5" fmla="*/ 286247 w 1033671"/>
              <a:gd name="connsiteY5" fmla="*/ 620203 h 3132815"/>
              <a:gd name="connsiteX6" fmla="*/ 445273 w 1033671"/>
              <a:gd name="connsiteY6" fmla="*/ 222638 h 3132815"/>
              <a:gd name="connsiteX7" fmla="*/ 1033671 w 1033671"/>
              <a:gd name="connsiteY7" fmla="*/ 0 h 3132815"/>
              <a:gd name="connsiteX0" fmla="*/ 0 w 1033671"/>
              <a:gd name="connsiteY0" fmla="*/ 3132815 h 3132815"/>
              <a:gd name="connsiteX1" fmla="*/ 23854 w 1033671"/>
              <a:gd name="connsiteY1" fmla="*/ 2751153 h 3132815"/>
              <a:gd name="connsiteX2" fmla="*/ 87464 w 1033671"/>
              <a:gd name="connsiteY2" fmla="*/ 2154805 h 3132815"/>
              <a:gd name="connsiteX3" fmla="*/ 166977 w 1033671"/>
              <a:gd name="connsiteY3" fmla="*/ 1566408 h 3132815"/>
              <a:gd name="connsiteX4" fmla="*/ 238540 w 1033671"/>
              <a:gd name="connsiteY4" fmla="*/ 1041622 h 3132815"/>
              <a:gd name="connsiteX5" fmla="*/ 286247 w 1033671"/>
              <a:gd name="connsiteY5" fmla="*/ 620203 h 3132815"/>
              <a:gd name="connsiteX6" fmla="*/ 445273 w 1033671"/>
              <a:gd name="connsiteY6" fmla="*/ 222638 h 3132815"/>
              <a:gd name="connsiteX7" fmla="*/ 1033671 w 1033671"/>
              <a:gd name="connsiteY7" fmla="*/ 0 h 3132815"/>
              <a:gd name="connsiteX0" fmla="*/ 0 w 1033671"/>
              <a:gd name="connsiteY0" fmla="*/ 3132815 h 3132815"/>
              <a:gd name="connsiteX1" fmla="*/ 23854 w 1033671"/>
              <a:gd name="connsiteY1" fmla="*/ 2751153 h 3132815"/>
              <a:gd name="connsiteX2" fmla="*/ 87464 w 1033671"/>
              <a:gd name="connsiteY2" fmla="*/ 2154805 h 3132815"/>
              <a:gd name="connsiteX3" fmla="*/ 166977 w 1033671"/>
              <a:gd name="connsiteY3" fmla="*/ 1566408 h 3132815"/>
              <a:gd name="connsiteX4" fmla="*/ 230589 w 1033671"/>
              <a:gd name="connsiteY4" fmla="*/ 1144989 h 3132815"/>
              <a:gd name="connsiteX5" fmla="*/ 286247 w 1033671"/>
              <a:gd name="connsiteY5" fmla="*/ 620203 h 3132815"/>
              <a:gd name="connsiteX6" fmla="*/ 445273 w 1033671"/>
              <a:gd name="connsiteY6" fmla="*/ 222638 h 3132815"/>
              <a:gd name="connsiteX7" fmla="*/ 1033671 w 1033671"/>
              <a:gd name="connsiteY7" fmla="*/ 0 h 3132815"/>
              <a:gd name="connsiteX0" fmla="*/ 0 w 1033671"/>
              <a:gd name="connsiteY0" fmla="*/ 3132815 h 3132815"/>
              <a:gd name="connsiteX1" fmla="*/ 23854 w 1033671"/>
              <a:gd name="connsiteY1" fmla="*/ 2751153 h 3132815"/>
              <a:gd name="connsiteX2" fmla="*/ 87464 w 1033671"/>
              <a:gd name="connsiteY2" fmla="*/ 2154805 h 3132815"/>
              <a:gd name="connsiteX3" fmla="*/ 166977 w 1033671"/>
              <a:gd name="connsiteY3" fmla="*/ 1566408 h 3132815"/>
              <a:gd name="connsiteX4" fmla="*/ 230589 w 1033671"/>
              <a:gd name="connsiteY4" fmla="*/ 1144989 h 3132815"/>
              <a:gd name="connsiteX5" fmla="*/ 254442 w 1033671"/>
              <a:gd name="connsiteY5" fmla="*/ 795132 h 3132815"/>
              <a:gd name="connsiteX6" fmla="*/ 445273 w 1033671"/>
              <a:gd name="connsiteY6" fmla="*/ 222638 h 3132815"/>
              <a:gd name="connsiteX7" fmla="*/ 1033671 w 1033671"/>
              <a:gd name="connsiteY7" fmla="*/ 0 h 3132815"/>
              <a:gd name="connsiteX0" fmla="*/ 0 w 1033671"/>
              <a:gd name="connsiteY0" fmla="*/ 3132815 h 3132815"/>
              <a:gd name="connsiteX1" fmla="*/ 23854 w 1033671"/>
              <a:gd name="connsiteY1" fmla="*/ 2751153 h 3132815"/>
              <a:gd name="connsiteX2" fmla="*/ 87464 w 1033671"/>
              <a:gd name="connsiteY2" fmla="*/ 2154805 h 3132815"/>
              <a:gd name="connsiteX3" fmla="*/ 166977 w 1033671"/>
              <a:gd name="connsiteY3" fmla="*/ 1566408 h 3132815"/>
              <a:gd name="connsiteX4" fmla="*/ 230589 w 1033671"/>
              <a:gd name="connsiteY4" fmla="*/ 1144989 h 3132815"/>
              <a:gd name="connsiteX5" fmla="*/ 254442 w 1033671"/>
              <a:gd name="connsiteY5" fmla="*/ 795132 h 3132815"/>
              <a:gd name="connsiteX6" fmla="*/ 365759 w 1033671"/>
              <a:gd name="connsiteY6" fmla="*/ 389615 h 3132815"/>
              <a:gd name="connsiteX7" fmla="*/ 1033671 w 1033671"/>
              <a:gd name="connsiteY7" fmla="*/ 0 h 3132815"/>
              <a:gd name="connsiteX0" fmla="*/ 0 w 1033671"/>
              <a:gd name="connsiteY0" fmla="*/ 3132815 h 3132815"/>
              <a:gd name="connsiteX1" fmla="*/ 23854 w 1033671"/>
              <a:gd name="connsiteY1" fmla="*/ 2751153 h 3132815"/>
              <a:gd name="connsiteX2" fmla="*/ 87464 w 1033671"/>
              <a:gd name="connsiteY2" fmla="*/ 2154805 h 3132815"/>
              <a:gd name="connsiteX3" fmla="*/ 166977 w 1033671"/>
              <a:gd name="connsiteY3" fmla="*/ 1566408 h 3132815"/>
              <a:gd name="connsiteX4" fmla="*/ 230589 w 1033671"/>
              <a:gd name="connsiteY4" fmla="*/ 1144989 h 3132815"/>
              <a:gd name="connsiteX5" fmla="*/ 254442 w 1033671"/>
              <a:gd name="connsiteY5" fmla="*/ 795132 h 3132815"/>
              <a:gd name="connsiteX6" fmla="*/ 445272 w 1033671"/>
              <a:gd name="connsiteY6" fmla="*/ 294199 h 3132815"/>
              <a:gd name="connsiteX7" fmla="*/ 1033671 w 1033671"/>
              <a:gd name="connsiteY7" fmla="*/ 0 h 3132815"/>
              <a:gd name="connsiteX0" fmla="*/ 0 w 985963"/>
              <a:gd name="connsiteY0" fmla="*/ 3061253 h 3061253"/>
              <a:gd name="connsiteX1" fmla="*/ 23854 w 985963"/>
              <a:gd name="connsiteY1" fmla="*/ 2679591 h 3061253"/>
              <a:gd name="connsiteX2" fmla="*/ 87464 w 985963"/>
              <a:gd name="connsiteY2" fmla="*/ 2083243 h 3061253"/>
              <a:gd name="connsiteX3" fmla="*/ 166977 w 985963"/>
              <a:gd name="connsiteY3" fmla="*/ 1494846 h 3061253"/>
              <a:gd name="connsiteX4" fmla="*/ 230589 w 985963"/>
              <a:gd name="connsiteY4" fmla="*/ 1073427 h 3061253"/>
              <a:gd name="connsiteX5" fmla="*/ 254442 w 985963"/>
              <a:gd name="connsiteY5" fmla="*/ 723570 h 3061253"/>
              <a:gd name="connsiteX6" fmla="*/ 445272 w 985963"/>
              <a:gd name="connsiteY6" fmla="*/ 222637 h 3061253"/>
              <a:gd name="connsiteX7" fmla="*/ 985963 w 985963"/>
              <a:gd name="connsiteY7" fmla="*/ 0 h 306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5963" h="3061253">
                <a:moveTo>
                  <a:pt x="0" y="3061253"/>
                </a:moveTo>
                <a:cubicBezTo>
                  <a:pt x="4638" y="2951923"/>
                  <a:pt x="9277" y="2842593"/>
                  <a:pt x="23854" y="2679591"/>
                </a:cubicBezTo>
                <a:cubicBezTo>
                  <a:pt x="38431" y="2516589"/>
                  <a:pt x="63610" y="2280701"/>
                  <a:pt x="87464" y="2083243"/>
                </a:cubicBezTo>
                <a:cubicBezTo>
                  <a:pt x="111318" y="1885786"/>
                  <a:pt x="143123" y="1663149"/>
                  <a:pt x="166977" y="1494846"/>
                </a:cubicBezTo>
                <a:cubicBezTo>
                  <a:pt x="190831" y="1326543"/>
                  <a:pt x="216012" y="1201973"/>
                  <a:pt x="230589" y="1073427"/>
                </a:cubicBezTo>
                <a:cubicBezTo>
                  <a:pt x="245166" y="944881"/>
                  <a:pt x="218661" y="865368"/>
                  <a:pt x="254442" y="723570"/>
                </a:cubicBezTo>
                <a:cubicBezTo>
                  <a:pt x="290223" y="581772"/>
                  <a:pt x="310100" y="307451"/>
                  <a:pt x="445272" y="222637"/>
                </a:cubicBezTo>
                <a:cubicBezTo>
                  <a:pt x="580444" y="137823"/>
                  <a:pt x="767302" y="49033"/>
                  <a:pt x="985963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32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5" grpId="0"/>
      <p:bldP spid="17" grpId="0" animBg="1"/>
      <p:bldP spid="18" grpId="0"/>
      <p:bldP spid="20" grpId="0"/>
      <p:bldP spid="2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D5D12F-7BA5-4996-AA5D-CC4D64AB1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Disclosures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34C9D9-B71F-46B1-9277-3B7B4F743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Acumed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Paid Consultancy work</a:t>
            </a:r>
          </a:p>
          <a:p>
            <a:pPr lvl="1"/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Educational contract</a:t>
            </a:r>
          </a:p>
          <a:p>
            <a:pPr lvl="1"/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Financial assistance with my courses</a:t>
            </a:r>
          </a:p>
          <a:p>
            <a:pPr lvl="1"/>
            <a:endParaRPr lang="en-GB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Wright medical</a:t>
            </a:r>
          </a:p>
          <a:p>
            <a:pPr lvl="1"/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Financial assistance with my Elbow trauma cadaver Course</a:t>
            </a:r>
          </a:p>
          <a:p>
            <a:pPr lvl="1"/>
            <a:endParaRPr lang="en-GB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Stryker</a:t>
            </a:r>
          </a:p>
          <a:p>
            <a:pPr lvl="1"/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Educational contract</a:t>
            </a:r>
          </a:p>
        </p:txBody>
      </p:sp>
    </p:spTree>
    <p:extLst>
      <p:ext uri="{BB962C8B-B14F-4D97-AF65-F5344CB8AC3E}">
        <p14:creationId xmlns:p14="http://schemas.microsoft.com/office/powerpoint/2010/main" val="3303360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approach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265" y="1"/>
            <a:ext cx="6834639" cy="14743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63251" y="4874704"/>
            <a:ext cx="3429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i="1" dirty="0">
                <a:solidFill>
                  <a:schemeClr val="bg1"/>
                </a:solidFill>
                <a:latin typeface="Futura-BookOblique"/>
              </a:rPr>
              <a:t>J Shoulder Elbow </a:t>
            </a:r>
            <a:r>
              <a:rPr lang="en-US" sz="1350" i="1" dirty="0" err="1">
                <a:solidFill>
                  <a:schemeClr val="bg1"/>
                </a:solidFill>
                <a:latin typeface="Futura-BookOblique"/>
              </a:rPr>
              <a:t>Surg</a:t>
            </a:r>
            <a:r>
              <a:rPr lang="en-US" sz="1350" i="1" dirty="0">
                <a:solidFill>
                  <a:schemeClr val="bg1"/>
                </a:solidFill>
                <a:latin typeface="Futura-BookOblique"/>
              </a:rPr>
              <a:t> 2001;10:380-2</a:t>
            </a:r>
            <a:r>
              <a:rPr lang="en-US" sz="1350" i="1" dirty="0">
                <a:latin typeface="Futura-BookOblique"/>
              </a:rPr>
              <a:t>.</a:t>
            </a:r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56" t="5972" r="67162" b="4454"/>
          <a:stretch/>
        </p:blipFill>
        <p:spPr>
          <a:xfrm>
            <a:off x="1166361" y="1443230"/>
            <a:ext cx="1490043" cy="19157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22" t="5477" r="68743" b="17653"/>
          <a:stretch/>
        </p:blipFill>
        <p:spPr>
          <a:xfrm flipH="1">
            <a:off x="1153328" y="3153790"/>
            <a:ext cx="1922975" cy="1474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4457" t="5740" r="33743" b="8667"/>
          <a:stretch/>
        </p:blipFill>
        <p:spPr>
          <a:xfrm>
            <a:off x="3842298" y="1443231"/>
            <a:ext cx="1648452" cy="19157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7117" t="5740" r="1942" b="6677"/>
          <a:stretch/>
        </p:blipFill>
        <p:spPr>
          <a:xfrm>
            <a:off x="6170302" y="1410233"/>
            <a:ext cx="1594446" cy="1948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3913" t="3934" r="36425" b="17031"/>
          <a:stretch/>
        </p:blipFill>
        <p:spPr>
          <a:xfrm flipH="1">
            <a:off x="3948924" y="3125550"/>
            <a:ext cx="1851591" cy="150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67415" t="5163" r="4571" b="17541"/>
          <a:stretch/>
        </p:blipFill>
        <p:spPr>
          <a:xfrm>
            <a:off x="6301795" y="3130181"/>
            <a:ext cx="1782546" cy="14980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8277" y="1701700"/>
            <a:ext cx="148572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Van </a:t>
            </a:r>
            <a:r>
              <a:rPr lang="en-US" sz="13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Gorder</a:t>
            </a:r>
            <a:r>
              <a:rPr lang="en-US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</a:p>
          <a:p>
            <a:pPr algn="ctr"/>
            <a:r>
              <a:rPr lang="en-US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Triceps splitting</a:t>
            </a:r>
            <a:r>
              <a:rPr lang="en-US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en-US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(Tongue)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63653" y="1806260"/>
            <a:ext cx="15511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Bryan </a:t>
            </a:r>
            <a:r>
              <a:rPr lang="en-US" sz="13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Morrey</a:t>
            </a:r>
            <a:endParaRPr lang="en-US" sz="13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Triceps reflecting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8745" y="1924045"/>
            <a:ext cx="166350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Macausland</a:t>
            </a:r>
            <a:endParaRPr lang="en-US" sz="13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Olecranon osteotomy</a:t>
            </a:r>
          </a:p>
        </p:txBody>
      </p:sp>
    </p:spTree>
    <p:extLst>
      <p:ext uri="{BB962C8B-B14F-4D97-AF65-F5344CB8AC3E}">
        <p14:creationId xmlns:p14="http://schemas.microsoft.com/office/powerpoint/2010/main" val="230774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2915CE-DC82-4836-B5B9-AA32D9F35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E7336-C140-47A5-A14D-70E349E9B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457773" y="139443"/>
            <a:ext cx="4199058" cy="4898899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6F9C463-169D-4AFA-AD3B-D25B6F0C4623}"/>
              </a:ext>
            </a:extLst>
          </p:cNvPr>
          <p:cNvSpPr/>
          <p:nvPr/>
        </p:nvSpPr>
        <p:spPr>
          <a:xfrm>
            <a:off x="3154680" y="1810468"/>
            <a:ext cx="1280160" cy="694988"/>
          </a:xfrm>
          <a:custGeom>
            <a:avLst/>
            <a:gdLst>
              <a:gd name="connsiteX0" fmla="*/ 0 w 1280160"/>
              <a:gd name="connsiteY0" fmla="*/ 694988 h 694988"/>
              <a:gd name="connsiteX1" fmla="*/ 128016 w 1280160"/>
              <a:gd name="connsiteY1" fmla="*/ 457244 h 694988"/>
              <a:gd name="connsiteX2" fmla="*/ 128016 w 1280160"/>
              <a:gd name="connsiteY2" fmla="*/ 246932 h 694988"/>
              <a:gd name="connsiteX3" fmla="*/ 182880 w 1280160"/>
              <a:gd name="connsiteY3" fmla="*/ 82340 h 694988"/>
              <a:gd name="connsiteX4" fmla="*/ 320040 w 1280160"/>
              <a:gd name="connsiteY4" fmla="*/ 44 h 694988"/>
              <a:gd name="connsiteX5" fmla="*/ 667512 w 1280160"/>
              <a:gd name="connsiteY5" fmla="*/ 73196 h 694988"/>
              <a:gd name="connsiteX6" fmla="*/ 841248 w 1280160"/>
              <a:gd name="connsiteY6" fmla="*/ 219500 h 694988"/>
              <a:gd name="connsiteX7" fmla="*/ 1005840 w 1280160"/>
              <a:gd name="connsiteY7" fmla="*/ 182924 h 694988"/>
              <a:gd name="connsiteX8" fmla="*/ 1280160 w 1280160"/>
              <a:gd name="connsiteY8" fmla="*/ 301796 h 69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0160" h="694988">
                <a:moveTo>
                  <a:pt x="0" y="694988"/>
                </a:moveTo>
                <a:cubicBezTo>
                  <a:pt x="53340" y="613454"/>
                  <a:pt x="106680" y="531920"/>
                  <a:pt x="128016" y="457244"/>
                </a:cubicBezTo>
                <a:cubicBezTo>
                  <a:pt x="149352" y="382568"/>
                  <a:pt x="118872" y="309416"/>
                  <a:pt x="128016" y="246932"/>
                </a:cubicBezTo>
                <a:cubicBezTo>
                  <a:pt x="137160" y="184448"/>
                  <a:pt x="150876" y="123488"/>
                  <a:pt x="182880" y="82340"/>
                </a:cubicBezTo>
                <a:cubicBezTo>
                  <a:pt x="214884" y="41192"/>
                  <a:pt x="239268" y="1568"/>
                  <a:pt x="320040" y="44"/>
                </a:cubicBezTo>
                <a:cubicBezTo>
                  <a:pt x="400812" y="-1480"/>
                  <a:pt x="580644" y="36620"/>
                  <a:pt x="667512" y="73196"/>
                </a:cubicBezTo>
                <a:cubicBezTo>
                  <a:pt x="754380" y="109772"/>
                  <a:pt x="784860" y="201212"/>
                  <a:pt x="841248" y="219500"/>
                </a:cubicBezTo>
                <a:cubicBezTo>
                  <a:pt x="897636" y="237788"/>
                  <a:pt x="932688" y="169208"/>
                  <a:pt x="1005840" y="182924"/>
                </a:cubicBezTo>
                <a:cubicBezTo>
                  <a:pt x="1078992" y="196640"/>
                  <a:pt x="1179576" y="249218"/>
                  <a:pt x="1280160" y="301796"/>
                </a:cubicBezTo>
              </a:path>
            </a:pathLst>
          </a:custGeom>
          <a:noFill/>
          <a:ln w="3810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B586682-C87F-4CDE-82F5-68266600AEBE}"/>
              </a:ext>
            </a:extLst>
          </p:cNvPr>
          <p:cNvSpPr/>
          <p:nvPr/>
        </p:nvSpPr>
        <p:spPr>
          <a:xfrm>
            <a:off x="4379976" y="1873587"/>
            <a:ext cx="1563120" cy="951909"/>
          </a:xfrm>
          <a:custGeom>
            <a:avLst/>
            <a:gdLst>
              <a:gd name="connsiteX0" fmla="*/ 0 w 1563120"/>
              <a:gd name="connsiteY0" fmla="*/ 375837 h 951909"/>
              <a:gd name="connsiteX1" fmla="*/ 182880 w 1563120"/>
              <a:gd name="connsiteY1" fmla="*/ 348405 h 951909"/>
              <a:gd name="connsiteX2" fmla="*/ 256032 w 1563120"/>
              <a:gd name="connsiteY2" fmla="*/ 284397 h 951909"/>
              <a:gd name="connsiteX3" fmla="*/ 393192 w 1563120"/>
              <a:gd name="connsiteY3" fmla="*/ 110661 h 951909"/>
              <a:gd name="connsiteX4" fmla="*/ 484632 w 1563120"/>
              <a:gd name="connsiteY4" fmla="*/ 10077 h 951909"/>
              <a:gd name="connsiteX5" fmla="*/ 676656 w 1563120"/>
              <a:gd name="connsiteY5" fmla="*/ 28365 h 951909"/>
              <a:gd name="connsiteX6" fmla="*/ 786384 w 1563120"/>
              <a:gd name="connsiteY6" fmla="*/ 229533 h 951909"/>
              <a:gd name="connsiteX7" fmla="*/ 859536 w 1563120"/>
              <a:gd name="connsiteY7" fmla="*/ 394125 h 951909"/>
              <a:gd name="connsiteX8" fmla="*/ 1143000 w 1563120"/>
              <a:gd name="connsiteY8" fmla="*/ 522141 h 951909"/>
              <a:gd name="connsiteX9" fmla="*/ 1508760 w 1563120"/>
              <a:gd name="connsiteY9" fmla="*/ 787317 h 951909"/>
              <a:gd name="connsiteX10" fmla="*/ 1554480 w 1563120"/>
              <a:gd name="connsiteY10" fmla="*/ 951909 h 95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3120" h="951909">
                <a:moveTo>
                  <a:pt x="0" y="375837"/>
                </a:moveTo>
                <a:cubicBezTo>
                  <a:pt x="70104" y="369741"/>
                  <a:pt x="140208" y="363645"/>
                  <a:pt x="182880" y="348405"/>
                </a:cubicBezTo>
                <a:cubicBezTo>
                  <a:pt x="225552" y="333165"/>
                  <a:pt x="220980" y="324021"/>
                  <a:pt x="256032" y="284397"/>
                </a:cubicBezTo>
                <a:cubicBezTo>
                  <a:pt x="291084" y="244773"/>
                  <a:pt x="355092" y="156381"/>
                  <a:pt x="393192" y="110661"/>
                </a:cubicBezTo>
                <a:cubicBezTo>
                  <a:pt x="431292" y="64941"/>
                  <a:pt x="437388" y="23793"/>
                  <a:pt x="484632" y="10077"/>
                </a:cubicBezTo>
                <a:cubicBezTo>
                  <a:pt x="531876" y="-3639"/>
                  <a:pt x="626364" y="-8211"/>
                  <a:pt x="676656" y="28365"/>
                </a:cubicBezTo>
                <a:cubicBezTo>
                  <a:pt x="726948" y="64941"/>
                  <a:pt x="755904" y="168573"/>
                  <a:pt x="786384" y="229533"/>
                </a:cubicBezTo>
                <a:cubicBezTo>
                  <a:pt x="816864" y="290493"/>
                  <a:pt x="800100" y="345357"/>
                  <a:pt x="859536" y="394125"/>
                </a:cubicBezTo>
                <a:cubicBezTo>
                  <a:pt x="918972" y="442893"/>
                  <a:pt x="1034796" y="456609"/>
                  <a:pt x="1143000" y="522141"/>
                </a:cubicBezTo>
                <a:cubicBezTo>
                  <a:pt x="1251204" y="587673"/>
                  <a:pt x="1440180" y="715689"/>
                  <a:pt x="1508760" y="787317"/>
                </a:cubicBezTo>
                <a:cubicBezTo>
                  <a:pt x="1577340" y="858945"/>
                  <a:pt x="1565910" y="905427"/>
                  <a:pt x="1554480" y="951909"/>
                </a:cubicBezTo>
              </a:path>
            </a:pathLst>
          </a:custGeom>
          <a:noFill/>
          <a:ln w="28575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8E3042-D42B-407B-99D9-9C107AC03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772" y="139443"/>
            <a:ext cx="4001506" cy="489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CCB24C-752D-4389-9CD2-8906E20E4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772" y="139443"/>
            <a:ext cx="4001506" cy="489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9EC6DA-2E26-4702-A5C2-6B141C736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772" y="139443"/>
            <a:ext cx="4001506" cy="489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D8EE89-ED17-4F35-B25A-C0B81D40AB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772" y="139443"/>
            <a:ext cx="4001506" cy="48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1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Lateral para-olecranon - 2016</a:t>
            </a:r>
          </a:p>
        </p:txBody>
      </p:sp>
      <p:sp>
        <p:nvSpPr>
          <p:cNvPr id="4" name="Rectangle 3"/>
          <p:cNvSpPr/>
          <p:nvPr/>
        </p:nvSpPr>
        <p:spPr>
          <a:xfrm>
            <a:off x="5885304" y="4843418"/>
            <a:ext cx="3429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i="1" dirty="0">
                <a:solidFill>
                  <a:schemeClr val="bg1"/>
                </a:solidFill>
                <a:latin typeface="Futura-BookOblique"/>
              </a:rPr>
              <a:t>J Shoulder Elbow </a:t>
            </a:r>
            <a:r>
              <a:rPr lang="en-US" sz="1350" i="1" dirty="0" err="1">
                <a:solidFill>
                  <a:schemeClr val="bg1"/>
                </a:solidFill>
                <a:latin typeface="Futura-BookOblique"/>
              </a:rPr>
              <a:t>Surg</a:t>
            </a:r>
            <a:r>
              <a:rPr lang="en-US" sz="1350" i="1" dirty="0">
                <a:solidFill>
                  <a:schemeClr val="bg1"/>
                </a:solidFill>
                <a:latin typeface="Futura-BookOblique"/>
              </a:rPr>
              <a:t> 2001;10:380-2.</a:t>
            </a:r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74818D-71E3-45CD-81A9-46330AF28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43"/>
          <a:stretch/>
        </p:blipFill>
        <p:spPr>
          <a:xfrm flipH="1">
            <a:off x="1920046" y="1024731"/>
            <a:ext cx="4444369" cy="3844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4AD09A-91C7-4931-AD31-13649260B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402" y="1335024"/>
            <a:ext cx="2468397" cy="287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80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Lateral para-olecranon - 2018</a:t>
            </a:r>
          </a:p>
        </p:txBody>
      </p:sp>
      <p:sp>
        <p:nvSpPr>
          <p:cNvPr id="4" name="Rectangle 3"/>
          <p:cNvSpPr/>
          <p:nvPr/>
        </p:nvSpPr>
        <p:spPr>
          <a:xfrm>
            <a:off x="4788024" y="4866501"/>
            <a:ext cx="3429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i="1" dirty="0">
                <a:solidFill>
                  <a:schemeClr val="bg1"/>
                </a:solidFill>
                <a:latin typeface="Futura-BookOblique"/>
              </a:rPr>
              <a:t>J Shoulder Elbow </a:t>
            </a:r>
            <a:r>
              <a:rPr lang="en-US" sz="1350" i="1" dirty="0" err="1">
                <a:solidFill>
                  <a:schemeClr val="bg1"/>
                </a:solidFill>
                <a:latin typeface="Futura-BookOblique"/>
              </a:rPr>
              <a:t>Surg</a:t>
            </a:r>
            <a:r>
              <a:rPr lang="en-US" sz="1350" i="1" dirty="0">
                <a:solidFill>
                  <a:schemeClr val="bg1"/>
                </a:solidFill>
                <a:latin typeface="Futura-BookOblique"/>
              </a:rPr>
              <a:t> 2001;10:380-2</a:t>
            </a:r>
            <a:r>
              <a:rPr lang="en-US" sz="1350" i="1" dirty="0">
                <a:latin typeface="Futura-BookOblique"/>
              </a:rPr>
              <a:t>.</a:t>
            </a:r>
            <a:endParaRPr lang="en-US"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D2EA5B-769D-4263-80EF-E2D8BDAAC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49813" y="1205793"/>
            <a:ext cx="3730946" cy="337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03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55 YO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5607" t="8411" r="16621" b="43761"/>
          <a:stretch/>
        </p:blipFill>
        <p:spPr>
          <a:xfrm flipH="1">
            <a:off x="770586" y="957376"/>
            <a:ext cx="4014225" cy="4103431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20433" r="11443" b="12137"/>
          <a:stretch/>
        </p:blipFill>
        <p:spPr>
          <a:xfrm rot="5400000">
            <a:off x="4441271" y="1635530"/>
            <a:ext cx="4155829" cy="2760517"/>
          </a:xfrm>
          <a:prstGeom prst="round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7" t="24801" r="11883" b="5028"/>
          <a:stretch/>
        </p:blipFill>
        <p:spPr>
          <a:xfrm rot="16200000" flipH="1">
            <a:off x="4859315" y="1099838"/>
            <a:ext cx="4155829" cy="3831901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0" t="23295" r="4850" b="12021"/>
          <a:stretch/>
        </p:blipFill>
        <p:spPr>
          <a:xfrm rot="5400000">
            <a:off x="4541707" y="782231"/>
            <a:ext cx="4724775" cy="3898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1A3B9-5A07-453B-A9E6-05921CE774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82" t="7791" r="8741" b="4963"/>
          <a:stretch/>
        </p:blipFill>
        <p:spPr>
          <a:xfrm>
            <a:off x="770585" y="881980"/>
            <a:ext cx="4014225" cy="4177000"/>
          </a:xfrm>
          <a:prstGeom prst="round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48" t="16153" r="18784" b="8248"/>
          <a:stretch/>
        </p:blipFill>
        <p:spPr>
          <a:xfrm rot="5400000">
            <a:off x="585412" y="841185"/>
            <a:ext cx="4384568" cy="4051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5021279" y="589592"/>
            <a:ext cx="1326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Year</a:t>
            </a:r>
          </a:p>
        </p:txBody>
      </p:sp>
    </p:spTree>
    <p:extLst>
      <p:ext uri="{BB962C8B-B14F-4D97-AF65-F5344CB8AC3E}">
        <p14:creationId xmlns:p14="http://schemas.microsoft.com/office/powerpoint/2010/main" val="167278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65 YO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6455" r="19607" b="18266"/>
          <a:stretch/>
        </p:blipFill>
        <p:spPr>
          <a:xfrm rot="16200000" flipH="1" flipV="1">
            <a:off x="884356" y="994475"/>
            <a:ext cx="4083319" cy="315454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7828" t="35921" r="17872" b="20460"/>
          <a:stretch/>
        </p:blipFill>
        <p:spPr>
          <a:xfrm>
            <a:off x="4746372" y="639753"/>
            <a:ext cx="3831418" cy="416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68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65 YO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6455" r="19607" b="18266"/>
          <a:stretch/>
        </p:blipFill>
        <p:spPr>
          <a:xfrm rot="16200000" flipH="1" flipV="1">
            <a:off x="884356" y="994475"/>
            <a:ext cx="4083319" cy="315454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7828" t="35921" r="17872" b="20460"/>
          <a:stretch/>
        </p:blipFill>
        <p:spPr>
          <a:xfrm>
            <a:off x="4746372" y="639753"/>
            <a:ext cx="3831418" cy="4167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" t="13722" r="20641" b="6511"/>
          <a:stretch/>
        </p:blipFill>
        <p:spPr>
          <a:xfrm rot="5400000">
            <a:off x="-16156" y="3663473"/>
            <a:ext cx="1250218" cy="1038316"/>
          </a:xfrm>
          <a:prstGeom prst="rect">
            <a:avLst/>
          </a:prstGeom>
        </p:spPr>
      </p:pic>
      <p:pic>
        <p:nvPicPr>
          <p:cNvPr id="12" name="IMG_69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6515" r="12550"/>
          <a:stretch/>
        </p:blipFill>
        <p:spPr>
          <a:xfrm>
            <a:off x="2070496" y="579985"/>
            <a:ext cx="5519802" cy="4377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51" t="19201" r="24800" b="19200"/>
          <a:stretch/>
        </p:blipFill>
        <p:spPr>
          <a:xfrm rot="5400000">
            <a:off x="612669" y="817873"/>
            <a:ext cx="4227755" cy="3263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0" t="16494" r="13562" b="12108"/>
          <a:stretch/>
        </p:blipFill>
        <p:spPr>
          <a:xfrm rot="5400000">
            <a:off x="7624813" y="163366"/>
            <a:ext cx="1564272" cy="13768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815"/>
          <a:stretch/>
        </p:blipFill>
        <p:spPr>
          <a:xfrm rot="5400000">
            <a:off x="3762355" y="592625"/>
            <a:ext cx="4403638" cy="3662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6960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7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75373" y="4897250"/>
            <a:ext cx="343555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solidFill>
                  <a:schemeClr val="bg1"/>
                </a:solidFill>
              </a:rPr>
              <a:t>Clin</a:t>
            </a:r>
            <a:r>
              <a:rPr lang="en-GB" sz="1350" dirty="0">
                <a:solidFill>
                  <a:schemeClr val="bg1"/>
                </a:solidFill>
              </a:rPr>
              <a:t> </a:t>
            </a:r>
            <a:r>
              <a:rPr lang="en-GB" sz="1350" dirty="0" err="1">
                <a:solidFill>
                  <a:schemeClr val="bg1"/>
                </a:solidFill>
              </a:rPr>
              <a:t>Orthop</a:t>
            </a:r>
            <a:r>
              <a:rPr lang="en-GB" sz="1350" dirty="0">
                <a:solidFill>
                  <a:schemeClr val="bg1"/>
                </a:solidFill>
              </a:rPr>
              <a:t> </a:t>
            </a:r>
            <a:r>
              <a:rPr lang="en-GB" sz="1350" dirty="0" err="1">
                <a:solidFill>
                  <a:schemeClr val="bg1"/>
                </a:solidFill>
              </a:rPr>
              <a:t>Relat</a:t>
            </a:r>
            <a:r>
              <a:rPr lang="en-GB" sz="1350" dirty="0">
                <a:solidFill>
                  <a:schemeClr val="bg1"/>
                </a:solidFill>
              </a:rPr>
              <a:t> Res (2008) 466:135–138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47664" y="17669"/>
            <a:ext cx="6319159" cy="1437624"/>
            <a:chOff x="539552" y="188640"/>
            <a:chExt cx="8425545" cy="1916832"/>
          </a:xfrm>
        </p:grpSpPr>
        <p:pic>
          <p:nvPicPr>
            <p:cNvPr id="2" name="Picture 1" descr="Screen Clippi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52" y="188640"/>
              <a:ext cx="8425545" cy="1296144"/>
            </a:xfrm>
            <a:prstGeom prst="rect">
              <a:avLst/>
            </a:prstGeom>
          </p:spPr>
        </p:pic>
        <p:pic>
          <p:nvPicPr>
            <p:cNvPr id="4" name="Picture 3" descr="Screen Clippi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52" y="1412776"/>
              <a:ext cx="8425545" cy="69269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424" y="1477712"/>
            <a:ext cx="2376264" cy="368496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004048" y="1531658"/>
          <a:ext cx="1944216" cy="3439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Document" r:id="rId6" imgW="3806640" imgH="6733800" progId="XaraX.Document">
                  <p:embed/>
                </p:oleObj>
              </mc:Choice>
              <mc:Fallback>
                <p:oleObj name="Document" r:id="rId6" imgW="3806640" imgH="6733800" progId="XaraX.Document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04048" y="1531658"/>
                        <a:ext cx="1944216" cy="34392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004049" y="246373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261117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68" y="22645"/>
            <a:ext cx="6670664" cy="1577127"/>
          </a:xfrm>
        </p:spPr>
      </p:pic>
      <p:sp>
        <p:nvSpPr>
          <p:cNvPr id="5" name="Rectangle 4"/>
          <p:cNvSpPr/>
          <p:nvPr/>
        </p:nvSpPr>
        <p:spPr>
          <a:xfrm>
            <a:off x="5505811" y="4877087"/>
            <a:ext cx="376672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 err="1">
                <a:solidFill>
                  <a:schemeClr val="bg1"/>
                </a:solidFill>
              </a:rPr>
              <a:t>Clin</a:t>
            </a:r>
            <a:r>
              <a:rPr lang="en-GB" sz="1350" dirty="0">
                <a:solidFill>
                  <a:schemeClr val="bg1"/>
                </a:solidFill>
              </a:rPr>
              <a:t> </a:t>
            </a:r>
            <a:r>
              <a:rPr lang="en-GB" sz="1350" dirty="0" err="1">
                <a:solidFill>
                  <a:schemeClr val="bg1"/>
                </a:solidFill>
              </a:rPr>
              <a:t>Orthop</a:t>
            </a:r>
            <a:r>
              <a:rPr lang="en-GB" sz="1350" dirty="0">
                <a:solidFill>
                  <a:schemeClr val="bg1"/>
                </a:solidFill>
              </a:rPr>
              <a:t> </a:t>
            </a:r>
            <a:r>
              <a:rPr lang="en-GB" sz="1350" dirty="0" err="1">
                <a:solidFill>
                  <a:schemeClr val="bg1"/>
                </a:solidFill>
              </a:rPr>
              <a:t>Relat</a:t>
            </a:r>
            <a:r>
              <a:rPr lang="en-GB" sz="1350" dirty="0">
                <a:solidFill>
                  <a:schemeClr val="bg1"/>
                </a:solidFill>
              </a:rPr>
              <a:t> Res (2011) 469:2638–2644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09" y="1707654"/>
            <a:ext cx="2522300" cy="22013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71700" y="3909052"/>
            <a:ext cx="15504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dirty="0"/>
              <a:t>10 Cadaver</a:t>
            </a:r>
          </a:p>
          <a:p>
            <a:r>
              <a:rPr lang="en-GB" sz="2100" dirty="0"/>
              <a:t>30 Patients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871" y="1565797"/>
            <a:ext cx="1875255" cy="33135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3994" y="2202418"/>
            <a:ext cx="30779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dirty="0"/>
              <a:t>2.5 cm proximal to apex</a:t>
            </a:r>
          </a:p>
          <a:p>
            <a:r>
              <a:rPr lang="en-GB" sz="2100" dirty="0"/>
              <a:t>+- 0.4 cm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BF46EF-3C4C-4DB8-AE90-3531E1207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149" y="2853321"/>
            <a:ext cx="3592484" cy="202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5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E6BEA4-C635-48E6-8E45-402004AD2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1" y="935995"/>
            <a:ext cx="2699656" cy="403837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3E348B0-3D5F-4124-89DA-C3A655F53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Ulna nerve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FF3CE6C-CDAD-4770-9428-6BD962570A67}"/>
              </a:ext>
            </a:extLst>
          </p:cNvPr>
          <p:cNvSpPr/>
          <p:nvPr/>
        </p:nvSpPr>
        <p:spPr>
          <a:xfrm>
            <a:off x="2148114" y="3461657"/>
            <a:ext cx="290286" cy="297543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13B71-5D76-44EA-9F2A-F1B6F8B18946}"/>
              </a:ext>
            </a:extLst>
          </p:cNvPr>
          <p:cNvSpPr txBox="1"/>
          <p:nvPr/>
        </p:nvSpPr>
        <p:spPr>
          <a:xfrm>
            <a:off x="1938031" y="106145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</a:t>
            </a:r>
          </a:p>
        </p:txBody>
      </p:sp>
    </p:spTree>
    <p:extLst>
      <p:ext uri="{BB962C8B-B14F-4D97-AF65-F5344CB8AC3E}">
        <p14:creationId xmlns:p14="http://schemas.microsoft.com/office/powerpoint/2010/main" val="2592339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D5D12F-7BA5-4996-AA5D-CC4D64AB1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Disclaimer – 1</a:t>
            </a:r>
            <a:r>
              <a:rPr lang="en-GB" baseline="30000" dirty="0"/>
              <a:t>st</a:t>
            </a:r>
            <a:r>
              <a:rPr lang="en-GB" dirty="0"/>
              <a:t> case 2005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333C78-0463-473E-9276-D76C5FFBF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135" y="704185"/>
            <a:ext cx="3968875" cy="43326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E92709-A463-4574-AD96-E50F80DCC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6"/>
          <a:stretch/>
        </p:blipFill>
        <p:spPr>
          <a:xfrm>
            <a:off x="1427744" y="704185"/>
            <a:ext cx="2991856" cy="436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39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CACA-B623-4D49-A1FD-D565225EA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Chen 2010</a:t>
            </a:r>
          </a:p>
        </p:txBody>
      </p:sp>
      <p:pic>
        <p:nvPicPr>
          <p:cNvPr id="9" name="Content Placeholder 8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2CA5B14F-A6B0-4841-8A50-045737A7B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6" y="2750514"/>
            <a:ext cx="7301825" cy="177074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4D78B4-8235-4459-A2AF-9B30403CE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072004"/>
            <a:ext cx="7827942" cy="14997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42B301-9A38-4FAB-99FD-576CAEA4A28B}"/>
              </a:ext>
            </a:extLst>
          </p:cNvPr>
          <p:cNvSpPr txBox="1"/>
          <p:nvPr/>
        </p:nvSpPr>
        <p:spPr>
          <a:xfrm>
            <a:off x="4985657" y="4774168"/>
            <a:ext cx="4158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J </a:t>
            </a:r>
            <a:r>
              <a:rPr lang="en-GB" dirty="0" err="1">
                <a:solidFill>
                  <a:schemeClr val="bg1"/>
                </a:solidFill>
              </a:rPr>
              <a:t>Orthop</a:t>
            </a:r>
            <a:r>
              <a:rPr lang="en-GB" dirty="0">
                <a:solidFill>
                  <a:schemeClr val="bg1"/>
                </a:solidFill>
              </a:rPr>
              <a:t> Trauma  2010 Jul;24(7):391-4.</a:t>
            </a:r>
          </a:p>
        </p:txBody>
      </p:sp>
    </p:spTree>
    <p:extLst>
      <p:ext uri="{BB962C8B-B14F-4D97-AF65-F5344CB8AC3E}">
        <p14:creationId xmlns:p14="http://schemas.microsoft.com/office/powerpoint/2010/main" val="466451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7D573-5E1E-4C1D-B3DA-D65D59828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Fajolu</a:t>
            </a:r>
            <a:r>
              <a:rPr lang="en-GB" dirty="0"/>
              <a:t> 2012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7C2AD54-C669-4340-A7A5-14FBD1B46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76" y="1007863"/>
            <a:ext cx="8374648" cy="1649100"/>
          </a:xfrm>
        </p:spPr>
      </p:pic>
      <p:pic>
        <p:nvPicPr>
          <p:cNvPr id="7" name="Picture 6" descr="A picture containing table, bird&#10;&#10;Description automatically generated">
            <a:extLst>
              <a:ext uri="{FF2B5EF4-FFF2-40B4-BE49-F238E27FC236}">
                <a16:creationId xmlns:a16="http://schemas.microsoft.com/office/drawing/2014/main" id="{B0938CA6-BF76-48A4-B763-FED390028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53" y="2720401"/>
            <a:ext cx="7471497" cy="18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58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7D573-5E1E-4C1D-B3DA-D65D59828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Fajolu</a:t>
            </a:r>
            <a:r>
              <a:rPr lang="en-GB" dirty="0"/>
              <a:t> 2012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7C2AD54-C669-4340-A7A5-14FBD1B46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76" y="13691"/>
            <a:ext cx="8374648" cy="1649100"/>
          </a:xfr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15C5DC7-2E6B-4411-8F3E-78D52F245E73}"/>
              </a:ext>
            </a:extLst>
          </p:cNvPr>
          <p:cNvSpPr txBox="1">
            <a:spLocks/>
          </p:cNvSpPr>
          <p:nvPr/>
        </p:nvSpPr>
        <p:spPr>
          <a:xfrm>
            <a:off x="679450" y="1886857"/>
            <a:ext cx="7886700" cy="2579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Leave in situ</a:t>
            </a:r>
          </a:p>
          <a:p>
            <a:endParaRPr lang="en-GB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Complete release and move during surgery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Return at end procedure</a:t>
            </a:r>
          </a:p>
          <a:p>
            <a:endParaRPr lang="en-GB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Complete release and anterior transposition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200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7D573-5E1E-4C1D-B3DA-D65D59828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Fajolu</a:t>
            </a:r>
            <a:r>
              <a:rPr lang="en-GB" dirty="0"/>
              <a:t> 2012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7C2AD54-C669-4340-A7A5-14FBD1B46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76" y="13691"/>
            <a:ext cx="8374648" cy="1649100"/>
          </a:xfr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15C5DC7-2E6B-4411-8F3E-78D52F245E73}"/>
              </a:ext>
            </a:extLst>
          </p:cNvPr>
          <p:cNvSpPr txBox="1">
            <a:spLocks/>
          </p:cNvSpPr>
          <p:nvPr/>
        </p:nvSpPr>
        <p:spPr>
          <a:xfrm>
            <a:off x="679450" y="1886857"/>
            <a:ext cx="7886700" cy="25798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Advocate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Complete release </a:t>
            </a:r>
          </a:p>
          <a:p>
            <a:pPr lvl="2"/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cm proximal to medial epicondyle into flexor pronator muscle mass</a:t>
            </a:r>
          </a:p>
          <a:p>
            <a:pPr lvl="1"/>
            <a:endParaRPr lang="en-GB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Leave in Situ </a:t>
            </a:r>
          </a:p>
          <a:p>
            <a:pPr lvl="1"/>
            <a:endParaRPr lang="en-GB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Transpose </a:t>
            </a:r>
          </a:p>
          <a:p>
            <a:pPr lvl="2"/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Touching metal</a:t>
            </a:r>
          </a:p>
          <a:p>
            <a:pPr lvl="2"/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Excessive traction or contact with nerve during surgery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73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1DCB6-E2FA-4E34-96AF-41E32C703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Shearin</a:t>
            </a:r>
            <a:r>
              <a:rPr lang="en-GB" dirty="0"/>
              <a:t> 2018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A186A60-1B61-471B-B646-4DAE504A8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25" y="22205"/>
            <a:ext cx="5372635" cy="15831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57E76B-E8FA-4B44-B160-1AB6427B55AA}"/>
              </a:ext>
            </a:extLst>
          </p:cNvPr>
          <p:cNvSpPr txBox="1"/>
          <p:nvPr/>
        </p:nvSpPr>
        <p:spPr>
          <a:xfrm>
            <a:off x="5508171" y="4679477"/>
            <a:ext cx="3635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Hand Clin 2018 Feb;34(1):97-103</a:t>
            </a:r>
            <a:r>
              <a:rPr lang="en-GB" dirty="0"/>
              <a:t>.</a:t>
            </a:r>
          </a:p>
        </p:txBody>
      </p:sp>
      <p:pic>
        <p:nvPicPr>
          <p:cNvPr id="4" name="Picture 3" descr="A picture containing bottle, photo, table, person&#10;&#10;Description automatically generated">
            <a:extLst>
              <a:ext uri="{FF2B5EF4-FFF2-40B4-BE49-F238E27FC236}">
                <a16:creationId xmlns:a16="http://schemas.microsoft.com/office/drawing/2014/main" id="{B7CC5AF5-338F-4C66-A5B1-835F77CF9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9" y="1767940"/>
            <a:ext cx="7312855" cy="259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55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1DCB6-E2FA-4E34-96AF-41E32C703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scenario</a:t>
            </a:r>
          </a:p>
        </p:txBody>
      </p:sp>
      <p:pic>
        <p:nvPicPr>
          <p:cNvPr id="12" name="Picture 11" descr="A close up of food&#10;&#10;Description automatically generated">
            <a:extLst>
              <a:ext uri="{FF2B5EF4-FFF2-40B4-BE49-F238E27FC236}">
                <a16:creationId xmlns:a16="http://schemas.microsoft.com/office/drawing/2014/main" id="{C6F43EEB-B38E-4708-B9CF-15505148E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830" y="1318907"/>
            <a:ext cx="2743341" cy="3022755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807A9C7-4E5C-4826-A923-4E48D3B01614}"/>
              </a:ext>
            </a:extLst>
          </p:cNvPr>
          <p:cNvSpPr/>
          <p:nvPr/>
        </p:nvSpPr>
        <p:spPr>
          <a:xfrm>
            <a:off x="4057699" y="2392115"/>
            <a:ext cx="367751" cy="1553029"/>
          </a:xfrm>
          <a:custGeom>
            <a:avLst/>
            <a:gdLst>
              <a:gd name="connsiteX0" fmla="*/ 316131 w 367751"/>
              <a:gd name="connsiteY0" fmla="*/ 0 h 1553029"/>
              <a:gd name="connsiteX1" fmla="*/ 366931 w 367751"/>
              <a:gd name="connsiteY1" fmla="*/ 399143 h 1553029"/>
              <a:gd name="connsiteX2" fmla="*/ 279845 w 367751"/>
              <a:gd name="connsiteY2" fmla="*/ 885372 h 1553029"/>
              <a:gd name="connsiteX3" fmla="*/ 33102 w 367751"/>
              <a:gd name="connsiteY3" fmla="*/ 1037772 h 1553029"/>
              <a:gd name="connsiteX4" fmla="*/ 4074 w 367751"/>
              <a:gd name="connsiteY4" fmla="*/ 1349829 h 1553029"/>
              <a:gd name="connsiteX5" fmla="*/ 47617 w 367751"/>
              <a:gd name="connsiteY5" fmla="*/ 1516743 h 1553029"/>
              <a:gd name="connsiteX6" fmla="*/ 83902 w 367751"/>
              <a:gd name="connsiteY6" fmla="*/ 1553029 h 155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751" h="1553029">
                <a:moveTo>
                  <a:pt x="316131" y="0"/>
                </a:moveTo>
                <a:cubicBezTo>
                  <a:pt x="344555" y="125790"/>
                  <a:pt x="372979" y="251581"/>
                  <a:pt x="366931" y="399143"/>
                </a:cubicBezTo>
                <a:cubicBezTo>
                  <a:pt x="360883" y="546705"/>
                  <a:pt x="335483" y="778934"/>
                  <a:pt x="279845" y="885372"/>
                </a:cubicBezTo>
                <a:cubicBezTo>
                  <a:pt x="224207" y="991810"/>
                  <a:pt x="79064" y="960363"/>
                  <a:pt x="33102" y="1037772"/>
                </a:cubicBezTo>
                <a:cubicBezTo>
                  <a:pt x="-12860" y="1115181"/>
                  <a:pt x="1655" y="1270001"/>
                  <a:pt x="4074" y="1349829"/>
                </a:cubicBezTo>
                <a:cubicBezTo>
                  <a:pt x="6493" y="1429657"/>
                  <a:pt x="34312" y="1482876"/>
                  <a:pt x="47617" y="1516743"/>
                </a:cubicBezTo>
                <a:cubicBezTo>
                  <a:pt x="60922" y="1550610"/>
                  <a:pt x="72412" y="1551819"/>
                  <a:pt x="83902" y="1553029"/>
                </a:cubicBezTo>
              </a:path>
            </a:pathLst>
          </a:cu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picture containing piece, holding, hand, food&#10;&#10;Description automatically generated">
            <a:extLst>
              <a:ext uri="{FF2B5EF4-FFF2-40B4-BE49-F238E27FC236}">
                <a16:creationId xmlns:a16="http://schemas.microsoft.com/office/drawing/2014/main" id="{07D61A15-EE1D-451A-B392-8F5E11D06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4" y="1318907"/>
            <a:ext cx="2648086" cy="3035456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18F215A-F607-4B8B-9143-127112AA7F0B}"/>
              </a:ext>
            </a:extLst>
          </p:cNvPr>
          <p:cNvSpPr/>
          <p:nvPr/>
        </p:nvSpPr>
        <p:spPr>
          <a:xfrm>
            <a:off x="1414521" y="2432216"/>
            <a:ext cx="218336" cy="1399555"/>
          </a:xfrm>
          <a:custGeom>
            <a:avLst/>
            <a:gdLst>
              <a:gd name="connsiteX0" fmla="*/ 218336 w 218336"/>
              <a:gd name="connsiteY0" fmla="*/ 27955 h 1399555"/>
              <a:gd name="connsiteX1" fmla="*/ 189308 w 218336"/>
              <a:gd name="connsiteY1" fmla="*/ 78755 h 1399555"/>
              <a:gd name="connsiteX2" fmla="*/ 73193 w 218336"/>
              <a:gd name="connsiteY2" fmla="*/ 695613 h 1399555"/>
              <a:gd name="connsiteX3" fmla="*/ 622 w 218336"/>
              <a:gd name="connsiteY3" fmla="*/ 1247155 h 1399555"/>
              <a:gd name="connsiteX4" fmla="*/ 44165 w 218336"/>
              <a:gd name="connsiteY4" fmla="*/ 1399555 h 1399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36" h="1399555">
                <a:moveTo>
                  <a:pt x="218336" y="27955"/>
                </a:moveTo>
                <a:cubicBezTo>
                  <a:pt x="215917" y="-2283"/>
                  <a:pt x="213499" y="-32521"/>
                  <a:pt x="189308" y="78755"/>
                </a:cubicBezTo>
                <a:cubicBezTo>
                  <a:pt x="165117" y="190031"/>
                  <a:pt x="104641" y="500880"/>
                  <a:pt x="73193" y="695613"/>
                </a:cubicBezTo>
                <a:cubicBezTo>
                  <a:pt x="41745" y="890346"/>
                  <a:pt x="5460" y="1129831"/>
                  <a:pt x="622" y="1247155"/>
                </a:cubicBezTo>
                <a:cubicBezTo>
                  <a:pt x="-4216" y="1364479"/>
                  <a:pt x="19974" y="1382017"/>
                  <a:pt x="44165" y="1399555"/>
                </a:cubicBezTo>
              </a:path>
            </a:pathLst>
          </a:cu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 descr="A close up of food&#10;&#10;Description automatically generated">
            <a:extLst>
              <a:ext uri="{FF2B5EF4-FFF2-40B4-BE49-F238E27FC236}">
                <a16:creationId xmlns:a16="http://schemas.microsoft.com/office/drawing/2014/main" id="{A383DA6F-3998-4AD0-92B9-750AA5362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955" y="1334972"/>
            <a:ext cx="3418259" cy="2262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EAB8E2-228C-4374-94DD-DC21258234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09" t="21266" r="27728"/>
          <a:stretch/>
        </p:blipFill>
        <p:spPr>
          <a:xfrm>
            <a:off x="2232118" y="686782"/>
            <a:ext cx="2807424" cy="429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42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3660-8213-4303-B774-2413D1E6D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Shin 2017</a:t>
            </a:r>
          </a:p>
        </p:txBody>
      </p:sp>
      <p:pic>
        <p:nvPicPr>
          <p:cNvPr id="7" name="Content Placeholder 6" descr="A picture containing room&#10;&#10;Description automatically generated">
            <a:extLst>
              <a:ext uri="{FF2B5EF4-FFF2-40B4-BE49-F238E27FC236}">
                <a16:creationId xmlns:a16="http://schemas.microsoft.com/office/drawing/2014/main" id="{48DCA540-0191-401A-9651-F0A99D120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961" y="726354"/>
            <a:ext cx="7493385" cy="151137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B7A3FB-75C8-40C3-A03B-3364F1548F38}"/>
              </a:ext>
            </a:extLst>
          </p:cNvPr>
          <p:cNvSpPr txBox="1"/>
          <p:nvPr/>
        </p:nvSpPr>
        <p:spPr>
          <a:xfrm>
            <a:off x="2750456" y="4774168"/>
            <a:ext cx="6611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Clinics in Shoulder and Elbow Vol. 20, No.4, December, 2017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A017FF-1EC4-4C3B-8DE2-9EE4141DAE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4484914" y="2818097"/>
            <a:ext cx="4542432" cy="19560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EEB022-061D-4BDC-8FDC-076443D33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325480" y="2237732"/>
            <a:ext cx="4159434" cy="179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0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B41DE10-82A6-4AFE-A6CC-B326D7CCA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Videos 2010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10D152-BDDF-42B2-AB81-CCE622534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87" y="1131971"/>
            <a:ext cx="2859086" cy="27169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3F895A-2BE4-4920-A20E-31DA7FCEE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494892" y="93214"/>
            <a:ext cx="4365114" cy="3066554"/>
          </a:xfrm>
          <a:prstGeom prst="rect">
            <a:avLst/>
          </a:prstGeom>
        </p:spPr>
      </p:pic>
      <p:pic>
        <p:nvPicPr>
          <p:cNvPr id="16" name="Picture 15" descr="A picture containing food, fork, plate, table&#10;&#10;Description automatically generated">
            <a:extLst>
              <a:ext uri="{FF2B5EF4-FFF2-40B4-BE49-F238E27FC236}">
                <a16:creationId xmlns:a16="http://schemas.microsoft.com/office/drawing/2014/main" id="{0238386A-2828-4298-8A72-F6241647D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4006" y="2646136"/>
            <a:ext cx="3873431" cy="242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588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A6B83-FDD0-46DC-907A-D4081B534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Videos circa 2019</a:t>
            </a:r>
          </a:p>
        </p:txBody>
      </p:sp>
      <p:pic>
        <p:nvPicPr>
          <p:cNvPr id="5" name="Content Placeholder 4" descr="A person lying on a bed&#10;&#10;Description automatically generated">
            <a:extLst>
              <a:ext uri="{FF2B5EF4-FFF2-40B4-BE49-F238E27FC236}">
                <a16:creationId xmlns:a16="http://schemas.microsoft.com/office/drawing/2014/main" id="{3CA8A640-0F0F-437D-A11F-9DA7A697E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82" y="988867"/>
            <a:ext cx="5547292" cy="4017005"/>
          </a:xfrm>
        </p:spPr>
      </p:pic>
    </p:spTree>
    <p:extLst>
      <p:ext uri="{BB962C8B-B14F-4D97-AF65-F5344CB8AC3E}">
        <p14:creationId xmlns:p14="http://schemas.microsoft.com/office/powerpoint/2010/main" val="17451943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D6A2E-6538-4C86-94C3-71F70AD4A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 do - Ulnar nerve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51870-ECE9-46A4-9C35-D69792CC1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Plate</a:t>
            </a:r>
          </a:p>
          <a:p>
            <a:endParaRPr lang="en-GB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Osbornes fascia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Cut near Ulna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Leave cuff of tissue</a:t>
            </a:r>
          </a:p>
          <a:p>
            <a:endParaRPr lang="en-GB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Arcade of Struthers 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Anterior to Ulna nerve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Leave ulna nerve attached to triceps</a:t>
            </a:r>
          </a:p>
          <a:p>
            <a:endParaRPr lang="en-GB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Transpose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Touching metal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Wants to </a:t>
            </a:r>
            <a:r>
              <a:rPr lang="en-GB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sublux</a:t>
            </a:r>
            <a:endParaRPr lang="en-GB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36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05030B-CCCD-426B-B461-5F590ABD7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267" y="100564"/>
            <a:ext cx="7405008" cy="494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493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D6A2E-6538-4C86-94C3-71F70AD4A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 do - Ulnar nerve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51870-ECE9-46A4-9C35-D69792CC1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Plate</a:t>
            </a:r>
          </a:p>
          <a:p>
            <a:endParaRPr lang="en-GB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Osbornes fascia</a:t>
            </a:r>
          </a:p>
          <a:p>
            <a:pPr lvl="1"/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Cut near Ulna</a:t>
            </a:r>
          </a:p>
          <a:p>
            <a:pPr lvl="1"/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Leave cuff of tissue</a:t>
            </a:r>
          </a:p>
          <a:p>
            <a:endParaRPr lang="en-GB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Arcade of Struthers </a:t>
            </a:r>
          </a:p>
          <a:p>
            <a:pPr lvl="1"/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Anterior to Ulna nerve</a:t>
            </a:r>
          </a:p>
          <a:p>
            <a:pPr lvl="1"/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Leave ulna nerve attached to triceps</a:t>
            </a:r>
          </a:p>
          <a:p>
            <a:endParaRPr lang="en-GB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Transpose</a:t>
            </a:r>
          </a:p>
          <a:p>
            <a:pPr lvl="1"/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Touching metal</a:t>
            </a:r>
          </a:p>
          <a:p>
            <a:pPr lvl="1"/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Wants to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sublux</a:t>
            </a:r>
            <a:endParaRPr lang="en-GB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88E4ED-2D85-407E-9364-0E0D458FB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819" y="226190"/>
            <a:ext cx="3814121" cy="15633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434CD4-0EE8-45A0-AC5C-06F745648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312" y="1789536"/>
            <a:ext cx="2139881" cy="16765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A02251-10F5-4BDE-97F6-5B504F9F5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836" y="3437353"/>
            <a:ext cx="2149546" cy="14176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E5A0BA-B60C-4C9E-960B-CE2E42C5D6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232"/>
          <a:stretch/>
        </p:blipFill>
        <p:spPr>
          <a:xfrm>
            <a:off x="56618" y="2692400"/>
            <a:ext cx="1709008" cy="2389430"/>
          </a:xfrm>
          <a:prstGeom prst="round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E5A568-E2B2-4C32-A437-3728CDC97B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2810" y="3153062"/>
            <a:ext cx="3271099" cy="1842530"/>
          </a:xfrm>
          <a:prstGeom prst="rect">
            <a:avLst/>
          </a:prstGeom>
        </p:spPr>
      </p:pic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3078B1E1-3B4B-4A8F-871D-FE7C719EBC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3" t="20715" r="34643" b="14001"/>
          <a:stretch/>
        </p:blipFill>
        <p:spPr>
          <a:xfrm>
            <a:off x="2924630" y="731680"/>
            <a:ext cx="2512824" cy="2479708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77DE95-8032-4420-94A7-5C363D51E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5874" y="2065719"/>
            <a:ext cx="1951962" cy="22060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E87F9F-9EF4-4232-9347-42B75BD9C5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205" t="32800" r="31852" b="31451"/>
          <a:stretch/>
        </p:blipFill>
        <p:spPr>
          <a:xfrm rot="21432865">
            <a:off x="11122" y="1013240"/>
            <a:ext cx="1698771" cy="167378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354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E1F361C-C34A-4410-83E9-1373B1446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966" y="755691"/>
            <a:ext cx="5236918" cy="3944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FD6A2E-6538-4C86-94C3-71F70AD4A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 do - Ulnar nerve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51870-ECE9-46A4-9C35-D69792CC1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07863"/>
            <a:ext cx="3167316" cy="3624860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Plate</a:t>
            </a:r>
          </a:p>
          <a:p>
            <a:endParaRPr lang="en-GB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Osbornes fascia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Cut near Ulna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Leave cuff of tissue</a:t>
            </a:r>
          </a:p>
          <a:p>
            <a:endParaRPr lang="en-GB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Arcade of Struthers </a:t>
            </a:r>
          </a:p>
          <a:p>
            <a:pPr lvl="1"/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Anterior to Ulna nerve</a:t>
            </a:r>
          </a:p>
          <a:p>
            <a:pPr lvl="1"/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Leave ulna nerve attached to triceps</a:t>
            </a:r>
          </a:p>
          <a:p>
            <a:endParaRPr lang="en-GB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Transpose</a:t>
            </a:r>
          </a:p>
          <a:p>
            <a:pPr lvl="1"/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Touching metal</a:t>
            </a:r>
          </a:p>
          <a:p>
            <a:pPr lvl="1"/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Wants to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sublux</a:t>
            </a:r>
            <a:endParaRPr lang="en-GB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204661-AF65-4290-9E23-5BCB5BE94170}"/>
              </a:ext>
            </a:extLst>
          </p:cNvPr>
          <p:cNvSpPr txBox="1"/>
          <p:nvPr/>
        </p:nvSpPr>
        <p:spPr>
          <a:xfrm>
            <a:off x="4013200" y="4738705"/>
            <a:ext cx="5232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Hand Clinics, Volume 23, Issue 3, August 2007, Pages 283-289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71B1BA1-B007-4D50-B366-203F06668A47}"/>
              </a:ext>
            </a:extLst>
          </p:cNvPr>
          <p:cNvSpPr/>
          <p:nvPr/>
        </p:nvSpPr>
        <p:spPr>
          <a:xfrm>
            <a:off x="5721883" y="3516011"/>
            <a:ext cx="948609" cy="452736"/>
          </a:xfrm>
          <a:custGeom>
            <a:avLst/>
            <a:gdLst>
              <a:gd name="connsiteX0" fmla="*/ 735613 w 948609"/>
              <a:gd name="connsiteY0" fmla="*/ 527 h 621662"/>
              <a:gd name="connsiteX1" fmla="*/ 458028 w 948609"/>
              <a:gd name="connsiteY1" fmla="*/ 139320 h 621662"/>
              <a:gd name="connsiteX2" fmla="*/ 253921 w 948609"/>
              <a:gd name="connsiteY2" fmla="*/ 351591 h 621662"/>
              <a:gd name="connsiteX3" fmla="*/ 828 w 948609"/>
              <a:gd name="connsiteY3" fmla="*/ 465891 h 621662"/>
              <a:gd name="connsiteX4" fmla="*/ 343728 w 948609"/>
              <a:gd name="connsiteY4" fmla="*/ 506713 h 621662"/>
              <a:gd name="connsiteX5" fmla="*/ 670299 w 948609"/>
              <a:gd name="connsiteY5" fmla="*/ 621013 h 621662"/>
              <a:gd name="connsiteX6" fmla="*/ 866242 w 948609"/>
              <a:gd name="connsiteY6" fmla="*/ 449563 h 621662"/>
              <a:gd name="connsiteX7" fmla="*/ 947885 w 948609"/>
              <a:gd name="connsiteY7" fmla="*/ 327098 h 621662"/>
              <a:gd name="connsiteX8" fmla="*/ 825421 w 948609"/>
              <a:gd name="connsiteY8" fmla="*/ 188306 h 621662"/>
              <a:gd name="connsiteX9" fmla="*/ 735613 w 948609"/>
              <a:gd name="connsiteY9" fmla="*/ 527 h 621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48609" h="621662">
                <a:moveTo>
                  <a:pt x="735613" y="527"/>
                </a:moveTo>
                <a:cubicBezTo>
                  <a:pt x="674381" y="-7637"/>
                  <a:pt x="538310" y="80809"/>
                  <a:pt x="458028" y="139320"/>
                </a:cubicBezTo>
                <a:cubicBezTo>
                  <a:pt x="377746" y="197831"/>
                  <a:pt x="330121" y="297163"/>
                  <a:pt x="253921" y="351591"/>
                </a:cubicBezTo>
                <a:cubicBezTo>
                  <a:pt x="177721" y="406020"/>
                  <a:pt x="-14140" y="440037"/>
                  <a:pt x="828" y="465891"/>
                </a:cubicBezTo>
                <a:cubicBezTo>
                  <a:pt x="15796" y="491745"/>
                  <a:pt x="232150" y="480859"/>
                  <a:pt x="343728" y="506713"/>
                </a:cubicBezTo>
                <a:cubicBezTo>
                  <a:pt x="455306" y="532567"/>
                  <a:pt x="583213" y="630538"/>
                  <a:pt x="670299" y="621013"/>
                </a:cubicBezTo>
                <a:cubicBezTo>
                  <a:pt x="757385" y="611488"/>
                  <a:pt x="819978" y="498549"/>
                  <a:pt x="866242" y="449563"/>
                </a:cubicBezTo>
                <a:cubicBezTo>
                  <a:pt x="912506" y="400577"/>
                  <a:pt x="954688" y="370641"/>
                  <a:pt x="947885" y="327098"/>
                </a:cubicBezTo>
                <a:cubicBezTo>
                  <a:pt x="941082" y="283555"/>
                  <a:pt x="858078" y="238652"/>
                  <a:pt x="825421" y="188306"/>
                </a:cubicBezTo>
                <a:cubicBezTo>
                  <a:pt x="792764" y="137960"/>
                  <a:pt x="796845" y="8691"/>
                  <a:pt x="735613" y="527"/>
                </a:cubicBezTo>
                <a:close/>
              </a:path>
            </a:pathLst>
          </a:custGeom>
          <a:solidFill>
            <a:srgbClr val="FFFF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AF80363-7A26-4E4F-A258-759A6843CE86}"/>
              </a:ext>
            </a:extLst>
          </p:cNvPr>
          <p:cNvSpPr/>
          <p:nvPr/>
        </p:nvSpPr>
        <p:spPr>
          <a:xfrm>
            <a:off x="5836422" y="3324364"/>
            <a:ext cx="672421" cy="452736"/>
          </a:xfrm>
          <a:custGeom>
            <a:avLst/>
            <a:gdLst>
              <a:gd name="connsiteX0" fmla="*/ 616898 w 672871"/>
              <a:gd name="connsiteY0" fmla="*/ 66 h 452293"/>
              <a:gd name="connsiteX1" fmla="*/ 437283 w 672871"/>
              <a:gd name="connsiteY1" fmla="*/ 122531 h 452293"/>
              <a:gd name="connsiteX2" fmla="*/ 282162 w 672871"/>
              <a:gd name="connsiteY2" fmla="*/ 261323 h 452293"/>
              <a:gd name="connsiteX3" fmla="*/ 151533 w 672871"/>
              <a:gd name="connsiteY3" fmla="*/ 391952 h 452293"/>
              <a:gd name="connsiteX4" fmla="*/ 12740 w 672871"/>
              <a:gd name="connsiteY4" fmla="*/ 449102 h 452293"/>
              <a:gd name="connsiteX5" fmla="*/ 494433 w 672871"/>
              <a:gd name="connsiteY5" fmla="*/ 302145 h 452293"/>
              <a:gd name="connsiteX6" fmla="*/ 665883 w 672871"/>
              <a:gd name="connsiteY6" fmla="*/ 138859 h 452293"/>
              <a:gd name="connsiteX7" fmla="*/ 616898 w 672871"/>
              <a:gd name="connsiteY7" fmla="*/ 66 h 452293"/>
              <a:gd name="connsiteX0" fmla="*/ 616448 w 672421"/>
              <a:gd name="connsiteY0" fmla="*/ 66 h 452736"/>
              <a:gd name="connsiteX1" fmla="*/ 436833 w 672421"/>
              <a:gd name="connsiteY1" fmla="*/ 122531 h 452736"/>
              <a:gd name="connsiteX2" fmla="*/ 281712 w 672421"/>
              <a:gd name="connsiteY2" fmla="*/ 261323 h 452736"/>
              <a:gd name="connsiteX3" fmla="*/ 151083 w 672421"/>
              <a:gd name="connsiteY3" fmla="*/ 391952 h 452736"/>
              <a:gd name="connsiteX4" fmla="*/ 12290 w 672421"/>
              <a:gd name="connsiteY4" fmla="*/ 449102 h 452736"/>
              <a:gd name="connsiteX5" fmla="*/ 485818 w 672421"/>
              <a:gd name="connsiteY5" fmla="*/ 293981 h 452736"/>
              <a:gd name="connsiteX6" fmla="*/ 665433 w 672421"/>
              <a:gd name="connsiteY6" fmla="*/ 138859 h 452736"/>
              <a:gd name="connsiteX7" fmla="*/ 616448 w 672421"/>
              <a:gd name="connsiteY7" fmla="*/ 66 h 4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2421" h="452736">
                <a:moveTo>
                  <a:pt x="616448" y="66"/>
                </a:moveTo>
                <a:cubicBezTo>
                  <a:pt x="578348" y="-2655"/>
                  <a:pt x="492622" y="78988"/>
                  <a:pt x="436833" y="122531"/>
                </a:cubicBezTo>
                <a:cubicBezTo>
                  <a:pt x="381044" y="166074"/>
                  <a:pt x="329337" y="216420"/>
                  <a:pt x="281712" y="261323"/>
                </a:cubicBezTo>
                <a:cubicBezTo>
                  <a:pt x="234087" y="306226"/>
                  <a:pt x="195987" y="360656"/>
                  <a:pt x="151083" y="391952"/>
                </a:cubicBezTo>
                <a:cubicBezTo>
                  <a:pt x="106179" y="423249"/>
                  <a:pt x="-43499" y="465430"/>
                  <a:pt x="12290" y="449102"/>
                </a:cubicBezTo>
                <a:cubicBezTo>
                  <a:pt x="68079" y="432774"/>
                  <a:pt x="376961" y="345688"/>
                  <a:pt x="485818" y="293981"/>
                </a:cubicBezTo>
                <a:cubicBezTo>
                  <a:pt x="594675" y="242274"/>
                  <a:pt x="643661" y="187845"/>
                  <a:pt x="665433" y="138859"/>
                </a:cubicBezTo>
                <a:cubicBezTo>
                  <a:pt x="687205" y="89873"/>
                  <a:pt x="654548" y="2787"/>
                  <a:pt x="616448" y="66"/>
                </a:cubicBezTo>
                <a:close/>
              </a:path>
            </a:pathLst>
          </a:custGeom>
          <a:solidFill>
            <a:srgbClr val="92D05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5502EB7-7F0E-4F22-8F05-10107687199A}"/>
              </a:ext>
            </a:extLst>
          </p:cNvPr>
          <p:cNvSpPr/>
          <p:nvPr/>
        </p:nvSpPr>
        <p:spPr>
          <a:xfrm>
            <a:off x="5460162" y="2752271"/>
            <a:ext cx="1255486" cy="1175656"/>
          </a:xfrm>
          <a:custGeom>
            <a:avLst/>
            <a:gdLst>
              <a:gd name="connsiteX0" fmla="*/ 1037772 w 1037772"/>
              <a:gd name="connsiteY0" fmla="*/ 0 h 667657"/>
              <a:gd name="connsiteX1" fmla="*/ 965200 w 1037772"/>
              <a:gd name="connsiteY1" fmla="*/ 333828 h 667657"/>
              <a:gd name="connsiteX2" fmla="*/ 711200 w 1037772"/>
              <a:gd name="connsiteY2" fmla="*/ 478971 h 667657"/>
              <a:gd name="connsiteX3" fmla="*/ 319314 w 1037772"/>
              <a:gd name="connsiteY3" fmla="*/ 602342 h 667657"/>
              <a:gd name="connsiteX4" fmla="*/ 0 w 1037772"/>
              <a:gd name="connsiteY4" fmla="*/ 667657 h 667657"/>
              <a:gd name="connsiteX0" fmla="*/ 1197429 w 1197429"/>
              <a:gd name="connsiteY0" fmla="*/ 0 h 878114"/>
              <a:gd name="connsiteX1" fmla="*/ 1124857 w 1197429"/>
              <a:gd name="connsiteY1" fmla="*/ 333828 h 878114"/>
              <a:gd name="connsiteX2" fmla="*/ 870857 w 1197429"/>
              <a:gd name="connsiteY2" fmla="*/ 478971 h 878114"/>
              <a:gd name="connsiteX3" fmla="*/ 478971 w 1197429"/>
              <a:gd name="connsiteY3" fmla="*/ 602342 h 878114"/>
              <a:gd name="connsiteX4" fmla="*/ 0 w 1197429"/>
              <a:gd name="connsiteY4" fmla="*/ 878114 h 878114"/>
              <a:gd name="connsiteX0" fmla="*/ 1197429 w 1197429"/>
              <a:gd name="connsiteY0" fmla="*/ 0 h 878114"/>
              <a:gd name="connsiteX1" fmla="*/ 1124857 w 1197429"/>
              <a:gd name="connsiteY1" fmla="*/ 333828 h 878114"/>
              <a:gd name="connsiteX2" fmla="*/ 870857 w 1197429"/>
              <a:gd name="connsiteY2" fmla="*/ 478971 h 878114"/>
              <a:gd name="connsiteX3" fmla="*/ 529771 w 1197429"/>
              <a:gd name="connsiteY3" fmla="*/ 711199 h 878114"/>
              <a:gd name="connsiteX4" fmla="*/ 0 w 1197429"/>
              <a:gd name="connsiteY4" fmla="*/ 878114 h 878114"/>
              <a:gd name="connsiteX0" fmla="*/ 1197429 w 1197429"/>
              <a:gd name="connsiteY0" fmla="*/ 0 h 878114"/>
              <a:gd name="connsiteX1" fmla="*/ 1124857 w 1197429"/>
              <a:gd name="connsiteY1" fmla="*/ 333828 h 878114"/>
              <a:gd name="connsiteX2" fmla="*/ 863600 w 1197429"/>
              <a:gd name="connsiteY2" fmla="*/ 529771 h 878114"/>
              <a:gd name="connsiteX3" fmla="*/ 529771 w 1197429"/>
              <a:gd name="connsiteY3" fmla="*/ 711199 h 878114"/>
              <a:gd name="connsiteX4" fmla="*/ 0 w 1197429"/>
              <a:gd name="connsiteY4" fmla="*/ 878114 h 878114"/>
              <a:gd name="connsiteX0" fmla="*/ 1197429 w 1197429"/>
              <a:gd name="connsiteY0" fmla="*/ 0 h 878114"/>
              <a:gd name="connsiteX1" fmla="*/ 1124857 w 1197429"/>
              <a:gd name="connsiteY1" fmla="*/ 333828 h 878114"/>
              <a:gd name="connsiteX2" fmla="*/ 812800 w 1197429"/>
              <a:gd name="connsiteY2" fmla="*/ 580571 h 878114"/>
              <a:gd name="connsiteX3" fmla="*/ 529771 w 1197429"/>
              <a:gd name="connsiteY3" fmla="*/ 711199 h 878114"/>
              <a:gd name="connsiteX4" fmla="*/ 0 w 1197429"/>
              <a:gd name="connsiteY4" fmla="*/ 878114 h 878114"/>
              <a:gd name="connsiteX0" fmla="*/ 1211943 w 1211943"/>
              <a:gd name="connsiteY0" fmla="*/ 0 h 1015999"/>
              <a:gd name="connsiteX1" fmla="*/ 1124857 w 1211943"/>
              <a:gd name="connsiteY1" fmla="*/ 471713 h 1015999"/>
              <a:gd name="connsiteX2" fmla="*/ 812800 w 1211943"/>
              <a:gd name="connsiteY2" fmla="*/ 718456 h 1015999"/>
              <a:gd name="connsiteX3" fmla="*/ 529771 w 1211943"/>
              <a:gd name="connsiteY3" fmla="*/ 849084 h 1015999"/>
              <a:gd name="connsiteX4" fmla="*/ 0 w 1211943"/>
              <a:gd name="connsiteY4" fmla="*/ 1015999 h 1015999"/>
              <a:gd name="connsiteX0" fmla="*/ 1211943 w 1211943"/>
              <a:gd name="connsiteY0" fmla="*/ 0 h 1015999"/>
              <a:gd name="connsiteX1" fmla="*/ 1117600 w 1211943"/>
              <a:gd name="connsiteY1" fmla="*/ 420913 h 1015999"/>
              <a:gd name="connsiteX2" fmla="*/ 812800 w 1211943"/>
              <a:gd name="connsiteY2" fmla="*/ 718456 h 1015999"/>
              <a:gd name="connsiteX3" fmla="*/ 529771 w 1211943"/>
              <a:gd name="connsiteY3" fmla="*/ 849084 h 1015999"/>
              <a:gd name="connsiteX4" fmla="*/ 0 w 1211943"/>
              <a:gd name="connsiteY4" fmla="*/ 1015999 h 1015999"/>
              <a:gd name="connsiteX0" fmla="*/ 1255486 w 1255486"/>
              <a:gd name="connsiteY0" fmla="*/ 0 h 1175656"/>
              <a:gd name="connsiteX1" fmla="*/ 1117600 w 1255486"/>
              <a:gd name="connsiteY1" fmla="*/ 580570 h 1175656"/>
              <a:gd name="connsiteX2" fmla="*/ 812800 w 1255486"/>
              <a:gd name="connsiteY2" fmla="*/ 878113 h 1175656"/>
              <a:gd name="connsiteX3" fmla="*/ 529771 w 1255486"/>
              <a:gd name="connsiteY3" fmla="*/ 1008741 h 1175656"/>
              <a:gd name="connsiteX4" fmla="*/ 0 w 1255486"/>
              <a:gd name="connsiteY4" fmla="*/ 1175656 h 1175656"/>
              <a:gd name="connsiteX0" fmla="*/ 1255486 w 1255486"/>
              <a:gd name="connsiteY0" fmla="*/ 0 h 1175656"/>
              <a:gd name="connsiteX1" fmla="*/ 1117600 w 1255486"/>
              <a:gd name="connsiteY1" fmla="*/ 580570 h 1175656"/>
              <a:gd name="connsiteX2" fmla="*/ 1088571 w 1255486"/>
              <a:gd name="connsiteY2" fmla="*/ 566056 h 1175656"/>
              <a:gd name="connsiteX3" fmla="*/ 812800 w 1255486"/>
              <a:gd name="connsiteY3" fmla="*/ 878113 h 1175656"/>
              <a:gd name="connsiteX4" fmla="*/ 529771 w 1255486"/>
              <a:gd name="connsiteY4" fmla="*/ 1008741 h 1175656"/>
              <a:gd name="connsiteX5" fmla="*/ 0 w 1255486"/>
              <a:gd name="connsiteY5" fmla="*/ 1175656 h 1175656"/>
              <a:gd name="connsiteX0" fmla="*/ 1255486 w 1255486"/>
              <a:gd name="connsiteY0" fmla="*/ 0 h 1175656"/>
              <a:gd name="connsiteX1" fmla="*/ 1117600 w 1255486"/>
              <a:gd name="connsiteY1" fmla="*/ 580570 h 1175656"/>
              <a:gd name="connsiteX2" fmla="*/ 1190171 w 1255486"/>
              <a:gd name="connsiteY2" fmla="*/ 283027 h 1175656"/>
              <a:gd name="connsiteX3" fmla="*/ 812800 w 1255486"/>
              <a:gd name="connsiteY3" fmla="*/ 878113 h 1175656"/>
              <a:gd name="connsiteX4" fmla="*/ 529771 w 1255486"/>
              <a:gd name="connsiteY4" fmla="*/ 1008741 h 1175656"/>
              <a:gd name="connsiteX5" fmla="*/ 0 w 1255486"/>
              <a:gd name="connsiteY5" fmla="*/ 1175656 h 1175656"/>
              <a:gd name="connsiteX0" fmla="*/ 1255486 w 1255486"/>
              <a:gd name="connsiteY0" fmla="*/ 0 h 1175656"/>
              <a:gd name="connsiteX1" fmla="*/ 1117600 w 1255486"/>
              <a:gd name="connsiteY1" fmla="*/ 580570 h 1175656"/>
              <a:gd name="connsiteX2" fmla="*/ 1008743 w 1255486"/>
              <a:gd name="connsiteY2" fmla="*/ 769256 h 1175656"/>
              <a:gd name="connsiteX3" fmla="*/ 812800 w 1255486"/>
              <a:gd name="connsiteY3" fmla="*/ 878113 h 1175656"/>
              <a:gd name="connsiteX4" fmla="*/ 529771 w 1255486"/>
              <a:gd name="connsiteY4" fmla="*/ 1008741 h 1175656"/>
              <a:gd name="connsiteX5" fmla="*/ 0 w 1255486"/>
              <a:gd name="connsiteY5" fmla="*/ 1175656 h 1175656"/>
              <a:gd name="connsiteX0" fmla="*/ 1255486 w 1255486"/>
              <a:gd name="connsiteY0" fmla="*/ 0 h 1175656"/>
              <a:gd name="connsiteX1" fmla="*/ 1146628 w 1255486"/>
              <a:gd name="connsiteY1" fmla="*/ 370113 h 1175656"/>
              <a:gd name="connsiteX2" fmla="*/ 1008743 w 1255486"/>
              <a:gd name="connsiteY2" fmla="*/ 769256 h 1175656"/>
              <a:gd name="connsiteX3" fmla="*/ 812800 w 1255486"/>
              <a:gd name="connsiteY3" fmla="*/ 878113 h 1175656"/>
              <a:gd name="connsiteX4" fmla="*/ 529771 w 1255486"/>
              <a:gd name="connsiteY4" fmla="*/ 1008741 h 1175656"/>
              <a:gd name="connsiteX5" fmla="*/ 0 w 1255486"/>
              <a:gd name="connsiteY5" fmla="*/ 1175656 h 1175656"/>
              <a:gd name="connsiteX0" fmla="*/ 1255486 w 1255486"/>
              <a:gd name="connsiteY0" fmla="*/ 0 h 1175656"/>
              <a:gd name="connsiteX1" fmla="*/ 1153885 w 1255486"/>
              <a:gd name="connsiteY1" fmla="*/ 420913 h 1175656"/>
              <a:gd name="connsiteX2" fmla="*/ 1008743 w 1255486"/>
              <a:gd name="connsiteY2" fmla="*/ 769256 h 1175656"/>
              <a:gd name="connsiteX3" fmla="*/ 812800 w 1255486"/>
              <a:gd name="connsiteY3" fmla="*/ 878113 h 1175656"/>
              <a:gd name="connsiteX4" fmla="*/ 529771 w 1255486"/>
              <a:gd name="connsiteY4" fmla="*/ 1008741 h 1175656"/>
              <a:gd name="connsiteX5" fmla="*/ 0 w 1255486"/>
              <a:gd name="connsiteY5" fmla="*/ 1175656 h 1175656"/>
              <a:gd name="connsiteX0" fmla="*/ 1255486 w 1255486"/>
              <a:gd name="connsiteY0" fmla="*/ 0 h 1175656"/>
              <a:gd name="connsiteX1" fmla="*/ 1153885 w 1255486"/>
              <a:gd name="connsiteY1" fmla="*/ 420913 h 1175656"/>
              <a:gd name="connsiteX2" fmla="*/ 1023258 w 1255486"/>
              <a:gd name="connsiteY2" fmla="*/ 740227 h 1175656"/>
              <a:gd name="connsiteX3" fmla="*/ 812800 w 1255486"/>
              <a:gd name="connsiteY3" fmla="*/ 878113 h 1175656"/>
              <a:gd name="connsiteX4" fmla="*/ 529771 w 1255486"/>
              <a:gd name="connsiteY4" fmla="*/ 1008741 h 1175656"/>
              <a:gd name="connsiteX5" fmla="*/ 0 w 1255486"/>
              <a:gd name="connsiteY5" fmla="*/ 1175656 h 117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5486" h="1175656">
                <a:moveTo>
                  <a:pt x="1255486" y="0"/>
                </a:moveTo>
                <a:cubicBezTo>
                  <a:pt x="1246414" y="127000"/>
                  <a:pt x="1192590" y="297542"/>
                  <a:pt x="1153885" y="420913"/>
                </a:cubicBezTo>
                <a:cubicBezTo>
                  <a:pt x="1115180" y="544284"/>
                  <a:pt x="1074058" y="690637"/>
                  <a:pt x="1023258" y="740227"/>
                </a:cubicBezTo>
                <a:cubicBezTo>
                  <a:pt x="972458" y="789818"/>
                  <a:pt x="895048" y="833361"/>
                  <a:pt x="812800" y="878113"/>
                </a:cubicBezTo>
                <a:cubicBezTo>
                  <a:pt x="730552" y="922865"/>
                  <a:pt x="648304" y="977293"/>
                  <a:pt x="529771" y="1008741"/>
                </a:cubicBezTo>
                <a:cubicBezTo>
                  <a:pt x="411238" y="1040189"/>
                  <a:pt x="100390" y="1158722"/>
                  <a:pt x="0" y="1175656"/>
                </a:cubicBezTo>
              </a:path>
            </a:pathLst>
          </a:custGeom>
          <a:noFill/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12A1564-53D8-4590-B0F8-87AA1695F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966" y="755691"/>
            <a:ext cx="5236918" cy="3944454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155F11F-BFAD-4612-8C7B-E272B087AA26}"/>
              </a:ext>
            </a:extLst>
          </p:cNvPr>
          <p:cNvSpPr/>
          <p:nvPr/>
        </p:nvSpPr>
        <p:spPr>
          <a:xfrm>
            <a:off x="5781280" y="3275441"/>
            <a:ext cx="864448" cy="517987"/>
          </a:xfrm>
          <a:custGeom>
            <a:avLst/>
            <a:gdLst>
              <a:gd name="connsiteX0" fmla="*/ 616898 w 672871"/>
              <a:gd name="connsiteY0" fmla="*/ 66 h 452293"/>
              <a:gd name="connsiteX1" fmla="*/ 437283 w 672871"/>
              <a:gd name="connsiteY1" fmla="*/ 122531 h 452293"/>
              <a:gd name="connsiteX2" fmla="*/ 282162 w 672871"/>
              <a:gd name="connsiteY2" fmla="*/ 261323 h 452293"/>
              <a:gd name="connsiteX3" fmla="*/ 151533 w 672871"/>
              <a:gd name="connsiteY3" fmla="*/ 391952 h 452293"/>
              <a:gd name="connsiteX4" fmla="*/ 12740 w 672871"/>
              <a:gd name="connsiteY4" fmla="*/ 449102 h 452293"/>
              <a:gd name="connsiteX5" fmla="*/ 494433 w 672871"/>
              <a:gd name="connsiteY5" fmla="*/ 302145 h 452293"/>
              <a:gd name="connsiteX6" fmla="*/ 665883 w 672871"/>
              <a:gd name="connsiteY6" fmla="*/ 138859 h 452293"/>
              <a:gd name="connsiteX7" fmla="*/ 616898 w 672871"/>
              <a:gd name="connsiteY7" fmla="*/ 66 h 452293"/>
              <a:gd name="connsiteX0" fmla="*/ 616448 w 672421"/>
              <a:gd name="connsiteY0" fmla="*/ 66 h 452736"/>
              <a:gd name="connsiteX1" fmla="*/ 436833 w 672421"/>
              <a:gd name="connsiteY1" fmla="*/ 122531 h 452736"/>
              <a:gd name="connsiteX2" fmla="*/ 281712 w 672421"/>
              <a:gd name="connsiteY2" fmla="*/ 261323 h 452736"/>
              <a:gd name="connsiteX3" fmla="*/ 151083 w 672421"/>
              <a:gd name="connsiteY3" fmla="*/ 391952 h 452736"/>
              <a:gd name="connsiteX4" fmla="*/ 12290 w 672421"/>
              <a:gd name="connsiteY4" fmla="*/ 449102 h 452736"/>
              <a:gd name="connsiteX5" fmla="*/ 485818 w 672421"/>
              <a:gd name="connsiteY5" fmla="*/ 293981 h 452736"/>
              <a:gd name="connsiteX6" fmla="*/ 665433 w 672421"/>
              <a:gd name="connsiteY6" fmla="*/ 138859 h 452736"/>
              <a:gd name="connsiteX7" fmla="*/ 616448 w 672421"/>
              <a:gd name="connsiteY7" fmla="*/ 66 h 452736"/>
              <a:gd name="connsiteX0" fmla="*/ 702793 w 758766"/>
              <a:gd name="connsiteY0" fmla="*/ 66 h 476260"/>
              <a:gd name="connsiteX1" fmla="*/ 523178 w 758766"/>
              <a:gd name="connsiteY1" fmla="*/ 122531 h 476260"/>
              <a:gd name="connsiteX2" fmla="*/ 368057 w 758766"/>
              <a:gd name="connsiteY2" fmla="*/ 261323 h 476260"/>
              <a:gd name="connsiteX3" fmla="*/ 237428 w 758766"/>
              <a:gd name="connsiteY3" fmla="*/ 391952 h 476260"/>
              <a:gd name="connsiteX4" fmla="*/ 8828 w 758766"/>
              <a:gd name="connsiteY4" fmla="*/ 473595 h 476260"/>
              <a:gd name="connsiteX5" fmla="*/ 572163 w 758766"/>
              <a:gd name="connsiteY5" fmla="*/ 293981 h 476260"/>
              <a:gd name="connsiteX6" fmla="*/ 751778 w 758766"/>
              <a:gd name="connsiteY6" fmla="*/ 138859 h 476260"/>
              <a:gd name="connsiteX7" fmla="*/ 702793 w 758766"/>
              <a:gd name="connsiteY7" fmla="*/ 66 h 476260"/>
              <a:gd name="connsiteX0" fmla="*/ 705364 w 757643"/>
              <a:gd name="connsiteY0" fmla="*/ 66 h 488999"/>
              <a:gd name="connsiteX1" fmla="*/ 525749 w 757643"/>
              <a:gd name="connsiteY1" fmla="*/ 122531 h 488999"/>
              <a:gd name="connsiteX2" fmla="*/ 370628 w 757643"/>
              <a:gd name="connsiteY2" fmla="*/ 261323 h 488999"/>
              <a:gd name="connsiteX3" fmla="*/ 239999 w 757643"/>
              <a:gd name="connsiteY3" fmla="*/ 391952 h 488999"/>
              <a:gd name="connsiteX4" fmla="*/ 11399 w 757643"/>
              <a:gd name="connsiteY4" fmla="*/ 473595 h 488999"/>
              <a:gd name="connsiteX5" fmla="*/ 631884 w 757643"/>
              <a:gd name="connsiteY5" fmla="*/ 457266 h 488999"/>
              <a:gd name="connsiteX6" fmla="*/ 754349 w 757643"/>
              <a:gd name="connsiteY6" fmla="*/ 138859 h 488999"/>
              <a:gd name="connsiteX7" fmla="*/ 705364 w 757643"/>
              <a:gd name="connsiteY7" fmla="*/ 66 h 488999"/>
              <a:gd name="connsiteX0" fmla="*/ 705364 w 845204"/>
              <a:gd name="connsiteY0" fmla="*/ 907 h 489840"/>
              <a:gd name="connsiteX1" fmla="*/ 525749 w 845204"/>
              <a:gd name="connsiteY1" fmla="*/ 123372 h 489840"/>
              <a:gd name="connsiteX2" fmla="*/ 370628 w 845204"/>
              <a:gd name="connsiteY2" fmla="*/ 262164 h 489840"/>
              <a:gd name="connsiteX3" fmla="*/ 239999 w 845204"/>
              <a:gd name="connsiteY3" fmla="*/ 392793 h 489840"/>
              <a:gd name="connsiteX4" fmla="*/ 11399 w 845204"/>
              <a:gd name="connsiteY4" fmla="*/ 474436 h 489840"/>
              <a:gd name="connsiteX5" fmla="*/ 631884 w 845204"/>
              <a:gd name="connsiteY5" fmla="*/ 458107 h 489840"/>
              <a:gd name="connsiteX6" fmla="*/ 844156 w 845204"/>
              <a:gd name="connsiteY6" fmla="*/ 188686 h 489840"/>
              <a:gd name="connsiteX7" fmla="*/ 705364 w 845204"/>
              <a:gd name="connsiteY7" fmla="*/ 907 h 489840"/>
              <a:gd name="connsiteX0" fmla="*/ 705364 w 845204"/>
              <a:gd name="connsiteY0" fmla="*/ 31325 h 520258"/>
              <a:gd name="connsiteX1" fmla="*/ 684247 w 845204"/>
              <a:gd name="connsiteY1" fmla="*/ 11956 h 520258"/>
              <a:gd name="connsiteX2" fmla="*/ 525749 w 845204"/>
              <a:gd name="connsiteY2" fmla="*/ 153790 h 520258"/>
              <a:gd name="connsiteX3" fmla="*/ 370628 w 845204"/>
              <a:gd name="connsiteY3" fmla="*/ 292582 h 520258"/>
              <a:gd name="connsiteX4" fmla="*/ 239999 w 845204"/>
              <a:gd name="connsiteY4" fmla="*/ 423211 h 520258"/>
              <a:gd name="connsiteX5" fmla="*/ 11399 w 845204"/>
              <a:gd name="connsiteY5" fmla="*/ 504854 h 520258"/>
              <a:gd name="connsiteX6" fmla="*/ 631884 w 845204"/>
              <a:gd name="connsiteY6" fmla="*/ 488525 h 520258"/>
              <a:gd name="connsiteX7" fmla="*/ 844156 w 845204"/>
              <a:gd name="connsiteY7" fmla="*/ 219104 h 520258"/>
              <a:gd name="connsiteX8" fmla="*/ 705364 w 845204"/>
              <a:gd name="connsiteY8" fmla="*/ 31325 h 520258"/>
              <a:gd name="connsiteX0" fmla="*/ 819664 w 864378"/>
              <a:gd name="connsiteY0" fmla="*/ 65219 h 513331"/>
              <a:gd name="connsiteX1" fmla="*/ 684247 w 864378"/>
              <a:gd name="connsiteY1" fmla="*/ 5029 h 513331"/>
              <a:gd name="connsiteX2" fmla="*/ 525749 w 864378"/>
              <a:gd name="connsiteY2" fmla="*/ 146863 h 513331"/>
              <a:gd name="connsiteX3" fmla="*/ 370628 w 864378"/>
              <a:gd name="connsiteY3" fmla="*/ 285655 h 513331"/>
              <a:gd name="connsiteX4" fmla="*/ 239999 w 864378"/>
              <a:gd name="connsiteY4" fmla="*/ 416284 h 513331"/>
              <a:gd name="connsiteX5" fmla="*/ 11399 w 864378"/>
              <a:gd name="connsiteY5" fmla="*/ 497927 h 513331"/>
              <a:gd name="connsiteX6" fmla="*/ 631884 w 864378"/>
              <a:gd name="connsiteY6" fmla="*/ 481598 h 513331"/>
              <a:gd name="connsiteX7" fmla="*/ 844156 w 864378"/>
              <a:gd name="connsiteY7" fmla="*/ 212177 h 513331"/>
              <a:gd name="connsiteX8" fmla="*/ 819664 w 864378"/>
              <a:gd name="connsiteY8" fmla="*/ 65219 h 513331"/>
              <a:gd name="connsiteX0" fmla="*/ 819664 w 864378"/>
              <a:gd name="connsiteY0" fmla="*/ 65219 h 516809"/>
              <a:gd name="connsiteX1" fmla="*/ 684247 w 864378"/>
              <a:gd name="connsiteY1" fmla="*/ 5029 h 516809"/>
              <a:gd name="connsiteX2" fmla="*/ 525749 w 864378"/>
              <a:gd name="connsiteY2" fmla="*/ 146863 h 516809"/>
              <a:gd name="connsiteX3" fmla="*/ 370628 w 864378"/>
              <a:gd name="connsiteY3" fmla="*/ 285655 h 516809"/>
              <a:gd name="connsiteX4" fmla="*/ 239999 w 864378"/>
              <a:gd name="connsiteY4" fmla="*/ 359134 h 516809"/>
              <a:gd name="connsiteX5" fmla="*/ 11399 w 864378"/>
              <a:gd name="connsiteY5" fmla="*/ 497927 h 516809"/>
              <a:gd name="connsiteX6" fmla="*/ 631884 w 864378"/>
              <a:gd name="connsiteY6" fmla="*/ 481598 h 516809"/>
              <a:gd name="connsiteX7" fmla="*/ 844156 w 864378"/>
              <a:gd name="connsiteY7" fmla="*/ 212177 h 516809"/>
              <a:gd name="connsiteX8" fmla="*/ 819664 w 864378"/>
              <a:gd name="connsiteY8" fmla="*/ 65219 h 516809"/>
              <a:gd name="connsiteX0" fmla="*/ 819664 w 864378"/>
              <a:gd name="connsiteY0" fmla="*/ 65219 h 516809"/>
              <a:gd name="connsiteX1" fmla="*/ 684247 w 864378"/>
              <a:gd name="connsiteY1" fmla="*/ 5029 h 516809"/>
              <a:gd name="connsiteX2" fmla="*/ 525749 w 864378"/>
              <a:gd name="connsiteY2" fmla="*/ 146863 h 516809"/>
              <a:gd name="connsiteX3" fmla="*/ 370628 w 864378"/>
              <a:gd name="connsiteY3" fmla="*/ 261162 h 516809"/>
              <a:gd name="connsiteX4" fmla="*/ 239999 w 864378"/>
              <a:gd name="connsiteY4" fmla="*/ 359134 h 516809"/>
              <a:gd name="connsiteX5" fmla="*/ 11399 w 864378"/>
              <a:gd name="connsiteY5" fmla="*/ 497927 h 516809"/>
              <a:gd name="connsiteX6" fmla="*/ 631884 w 864378"/>
              <a:gd name="connsiteY6" fmla="*/ 481598 h 516809"/>
              <a:gd name="connsiteX7" fmla="*/ 844156 w 864378"/>
              <a:gd name="connsiteY7" fmla="*/ 212177 h 516809"/>
              <a:gd name="connsiteX8" fmla="*/ 819664 w 864378"/>
              <a:gd name="connsiteY8" fmla="*/ 65219 h 516809"/>
              <a:gd name="connsiteX0" fmla="*/ 819664 w 864448"/>
              <a:gd name="connsiteY0" fmla="*/ 66397 h 517987"/>
              <a:gd name="connsiteX1" fmla="*/ 684247 w 864448"/>
              <a:gd name="connsiteY1" fmla="*/ 6207 h 517987"/>
              <a:gd name="connsiteX2" fmla="*/ 525749 w 864448"/>
              <a:gd name="connsiteY2" fmla="*/ 148041 h 517987"/>
              <a:gd name="connsiteX3" fmla="*/ 370628 w 864448"/>
              <a:gd name="connsiteY3" fmla="*/ 262340 h 517987"/>
              <a:gd name="connsiteX4" fmla="*/ 239999 w 864448"/>
              <a:gd name="connsiteY4" fmla="*/ 360312 h 517987"/>
              <a:gd name="connsiteX5" fmla="*/ 11399 w 864448"/>
              <a:gd name="connsiteY5" fmla="*/ 499105 h 517987"/>
              <a:gd name="connsiteX6" fmla="*/ 631884 w 864448"/>
              <a:gd name="connsiteY6" fmla="*/ 482776 h 517987"/>
              <a:gd name="connsiteX7" fmla="*/ 852320 w 864448"/>
              <a:gd name="connsiteY7" fmla="*/ 294998 h 517987"/>
              <a:gd name="connsiteX8" fmla="*/ 819664 w 864448"/>
              <a:gd name="connsiteY8" fmla="*/ 66397 h 517987"/>
              <a:gd name="connsiteX0" fmla="*/ 819664 w 864448"/>
              <a:gd name="connsiteY0" fmla="*/ 66397 h 517987"/>
              <a:gd name="connsiteX1" fmla="*/ 684247 w 864448"/>
              <a:gd name="connsiteY1" fmla="*/ 6207 h 517987"/>
              <a:gd name="connsiteX2" fmla="*/ 525749 w 864448"/>
              <a:gd name="connsiteY2" fmla="*/ 148041 h 517987"/>
              <a:gd name="connsiteX3" fmla="*/ 370628 w 864448"/>
              <a:gd name="connsiteY3" fmla="*/ 262340 h 517987"/>
              <a:gd name="connsiteX4" fmla="*/ 239999 w 864448"/>
              <a:gd name="connsiteY4" fmla="*/ 360312 h 517987"/>
              <a:gd name="connsiteX5" fmla="*/ 11399 w 864448"/>
              <a:gd name="connsiteY5" fmla="*/ 499105 h 517987"/>
              <a:gd name="connsiteX6" fmla="*/ 631884 w 864448"/>
              <a:gd name="connsiteY6" fmla="*/ 482776 h 517987"/>
              <a:gd name="connsiteX7" fmla="*/ 852320 w 864448"/>
              <a:gd name="connsiteY7" fmla="*/ 294998 h 517987"/>
              <a:gd name="connsiteX8" fmla="*/ 819664 w 864448"/>
              <a:gd name="connsiteY8" fmla="*/ 66397 h 5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4448" h="517987">
                <a:moveTo>
                  <a:pt x="819664" y="66397"/>
                </a:moveTo>
                <a:cubicBezTo>
                  <a:pt x="791652" y="18265"/>
                  <a:pt x="714183" y="-14204"/>
                  <a:pt x="684247" y="6207"/>
                </a:cubicBezTo>
                <a:cubicBezTo>
                  <a:pt x="654311" y="26618"/>
                  <a:pt x="578019" y="105352"/>
                  <a:pt x="525749" y="148041"/>
                </a:cubicBezTo>
                <a:cubicBezTo>
                  <a:pt x="473479" y="190730"/>
                  <a:pt x="418253" y="226962"/>
                  <a:pt x="370628" y="262340"/>
                </a:cubicBezTo>
                <a:cubicBezTo>
                  <a:pt x="323003" y="297718"/>
                  <a:pt x="299870" y="320851"/>
                  <a:pt x="239999" y="360312"/>
                </a:cubicBezTo>
                <a:cubicBezTo>
                  <a:pt x="180128" y="399773"/>
                  <a:pt x="-53915" y="478694"/>
                  <a:pt x="11399" y="499105"/>
                </a:cubicBezTo>
                <a:cubicBezTo>
                  <a:pt x="76713" y="519516"/>
                  <a:pt x="523027" y="534483"/>
                  <a:pt x="631884" y="482776"/>
                </a:cubicBezTo>
                <a:cubicBezTo>
                  <a:pt x="740741" y="431069"/>
                  <a:pt x="821023" y="364394"/>
                  <a:pt x="852320" y="294998"/>
                </a:cubicBezTo>
                <a:cubicBezTo>
                  <a:pt x="883617" y="225602"/>
                  <a:pt x="847676" y="114529"/>
                  <a:pt x="819664" y="66397"/>
                </a:cubicBezTo>
                <a:close/>
              </a:path>
            </a:pathLst>
          </a:custGeom>
          <a:solidFill>
            <a:srgbClr val="92D05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1400FB-5F42-4801-BA14-450821D7E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376" y="2322191"/>
            <a:ext cx="1365622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9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E1F361C-C34A-4410-83E9-1373B1446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966" y="755691"/>
            <a:ext cx="5236918" cy="3944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FD6A2E-6538-4C86-94C3-71F70AD4A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 do - Ulnar nerve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51870-ECE9-46A4-9C35-D69792CC1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07863"/>
            <a:ext cx="3167316" cy="3624860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Plate</a:t>
            </a:r>
          </a:p>
          <a:p>
            <a:endParaRPr lang="en-GB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Osbornes fascia</a:t>
            </a:r>
          </a:p>
          <a:p>
            <a:pPr lvl="1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Cut near Ulna</a:t>
            </a:r>
          </a:p>
          <a:p>
            <a:pPr lvl="1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Leave cuff of tissue</a:t>
            </a:r>
          </a:p>
          <a:p>
            <a:endParaRPr lang="en-GB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Arcade of Struthers 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Anterior to Ulna nerve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Leave ulna nerve attached to triceps</a:t>
            </a:r>
          </a:p>
          <a:p>
            <a:endParaRPr lang="en-GB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Transpose</a:t>
            </a:r>
          </a:p>
          <a:p>
            <a:pPr lvl="1"/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Touching metal</a:t>
            </a:r>
          </a:p>
          <a:p>
            <a:pPr lvl="1"/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Wants to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sublux</a:t>
            </a:r>
            <a:endParaRPr lang="en-GB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204661-AF65-4290-9E23-5BCB5BE94170}"/>
              </a:ext>
            </a:extLst>
          </p:cNvPr>
          <p:cNvSpPr txBox="1"/>
          <p:nvPr/>
        </p:nvSpPr>
        <p:spPr>
          <a:xfrm>
            <a:off x="4013200" y="4738705"/>
            <a:ext cx="5232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Hand Clinics, Volume 23, Issue 3, August 2007, Pages 283-289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71B1BA1-B007-4D50-B366-203F06668A47}"/>
              </a:ext>
            </a:extLst>
          </p:cNvPr>
          <p:cNvSpPr/>
          <p:nvPr/>
        </p:nvSpPr>
        <p:spPr>
          <a:xfrm>
            <a:off x="5721883" y="3516011"/>
            <a:ext cx="948609" cy="452736"/>
          </a:xfrm>
          <a:custGeom>
            <a:avLst/>
            <a:gdLst>
              <a:gd name="connsiteX0" fmla="*/ 735613 w 948609"/>
              <a:gd name="connsiteY0" fmla="*/ 527 h 621662"/>
              <a:gd name="connsiteX1" fmla="*/ 458028 w 948609"/>
              <a:gd name="connsiteY1" fmla="*/ 139320 h 621662"/>
              <a:gd name="connsiteX2" fmla="*/ 253921 w 948609"/>
              <a:gd name="connsiteY2" fmla="*/ 351591 h 621662"/>
              <a:gd name="connsiteX3" fmla="*/ 828 w 948609"/>
              <a:gd name="connsiteY3" fmla="*/ 465891 h 621662"/>
              <a:gd name="connsiteX4" fmla="*/ 343728 w 948609"/>
              <a:gd name="connsiteY4" fmla="*/ 506713 h 621662"/>
              <a:gd name="connsiteX5" fmla="*/ 670299 w 948609"/>
              <a:gd name="connsiteY5" fmla="*/ 621013 h 621662"/>
              <a:gd name="connsiteX6" fmla="*/ 866242 w 948609"/>
              <a:gd name="connsiteY6" fmla="*/ 449563 h 621662"/>
              <a:gd name="connsiteX7" fmla="*/ 947885 w 948609"/>
              <a:gd name="connsiteY7" fmla="*/ 327098 h 621662"/>
              <a:gd name="connsiteX8" fmla="*/ 825421 w 948609"/>
              <a:gd name="connsiteY8" fmla="*/ 188306 h 621662"/>
              <a:gd name="connsiteX9" fmla="*/ 735613 w 948609"/>
              <a:gd name="connsiteY9" fmla="*/ 527 h 621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48609" h="621662">
                <a:moveTo>
                  <a:pt x="735613" y="527"/>
                </a:moveTo>
                <a:cubicBezTo>
                  <a:pt x="674381" y="-7637"/>
                  <a:pt x="538310" y="80809"/>
                  <a:pt x="458028" y="139320"/>
                </a:cubicBezTo>
                <a:cubicBezTo>
                  <a:pt x="377746" y="197831"/>
                  <a:pt x="330121" y="297163"/>
                  <a:pt x="253921" y="351591"/>
                </a:cubicBezTo>
                <a:cubicBezTo>
                  <a:pt x="177721" y="406020"/>
                  <a:pt x="-14140" y="440037"/>
                  <a:pt x="828" y="465891"/>
                </a:cubicBezTo>
                <a:cubicBezTo>
                  <a:pt x="15796" y="491745"/>
                  <a:pt x="232150" y="480859"/>
                  <a:pt x="343728" y="506713"/>
                </a:cubicBezTo>
                <a:cubicBezTo>
                  <a:pt x="455306" y="532567"/>
                  <a:pt x="583213" y="630538"/>
                  <a:pt x="670299" y="621013"/>
                </a:cubicBezTo>
                <a:cubicBezTo>
                  <a:pt x="757385" y="611488"/>
                  <a:pt x="819978" y="498549"/>
                  <a:pt x="866242" y="449563"/>
                </a:cubicBezTo>
                <a:cubicBezTo>
                  <a:pt x="912506" y="400577"/>
                  <a:pt x="954688" y="370641"/>
                  <a:pt x="947885" y="327098"/>
                </a:cubicBezTo>
                <a:cubicBezTo>
                  <a:pt x="941082" y="283555"/>
                  <a:pt x="858078" y="238652"/>
                  <a:pt x="825421" y="188306"/>
                </a:cubicBezTo>
                <a:cubicBezTo>
                  <a:pt x="792764" y="137960"/>
                  <a:pt x="796845" y="8691"/>
                  <a:pt x="735613" y="527"/>
                </a:cubicBezTo>
                <a:close/>
              </a:path>
            </a:pathLst>
          </a:custGeom>
          <a:solidFill>
            <a:srgbClr val="FFFF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3D24A31-E61F-455A-B0AC-0735118084C1}"/>
              </a:ext>
            </a:extLst>
          </p:cNvPr>
          <p:cNvSpPr/>
          <p:nvPr/>
        </p:nvSpPr>
        <p:spPr>
          <a:xfrm>
            <a:off x="6839743" y="1016645"/>
            <a:ext cx="647869" cy="1189934"/>
          </a:xfrm>
          <a:custGeom>
            <a:avLst/>
            <a:gdLst>
              <a:gd name="connsiteX0" fmla="*/ 361156 w 647869"/>
              <a:gd name="connsiteY0" fmla="*/ 36548 h 1189934"/>
              <a:gd name="connsiteX1" fmla="*/ 181542 w 647869"/>
              <a:gd name="connsiteY1" fmla="*/ 591719 h 1189934"/>
              <a:gd name="connsiteX2" fmla="*/ 1928 w 647869"/>
              <a:gd name="connsiteY2" fmla="*/ 1146891 h 1189934"/>
              <a:gd name="connsiteX3" fmla="*/ 91735 w 647869"/>
              <a:gd name="connsiteY3" fmla="*/ 1130562 h 1189934"/>
              <a:gd name="connsiteX4" fmla="*/ 173378 w 647869"/>
              <a:gd name="connsiteY4" fmla="*/ 950948 h 1189934"/>
              <a:gd name="connsiteX5" fmla="*/ 271349 w 647869"/>
              <a:gd name="connsiteY5" fmla="*/ 975441 h 1189934"/>
              <a:gd name="connsiteX6" fmla="*/ 401978 w 647869"/>
              <a:gd name="connsiteY6" fmla="*/ 673362 h 1189934"/>
              <a:gd name="connsiteX7" fmla="*/ 606085 w 647869"/>
              <a:gd name="connsiteY7" fmla="*/ 134519 h 1189934"/>
              <a:gd name="connsiteX8" fmla="*/ 622413 w 647869"/>
              <a:gd name="connsiteY8" fmla="*/ 61041 h 1189934"/>
              <a:gd name="connsiteX9" fmla="*/ 361156 w 647869"/>
              <a:gd name="connsiteY9" fmla="*/ 36548 h 118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7869" h="1189934">
                <a:moveTo>
                  <a:pt x="361156" y="36548"/>
                </a:moveTo>
                <a:cubicBezTo>
                  <a:pt x="287678" y="124994"/>
                  <a:pt x="181542" y="591719"/>
                  <a:pt x="181542" y="591719"/>
                </a:cubicBezTo>
                <a:cubicBezTo>
                  <a:pt x="121671" y="776776"/>
                  <a:pt x="16896" y="1057084"/>
                  <a:pt x="1928" y="1146891"/>
                </a:cubicBezTo>
                <a:cubicBezTo>
                  <a:pt x="-13040" y="1236698"/>
                  <a:pt x="63160" y="1163219"/>
                  <a:pt x="91735" y="1130562"/>
                </a:cubicBezTo>
                <a:cubicBezTo>
                  <a:pt x="120310" y="1097905"/>
                  <a:pt x="143442" y="976801"/>
                  <a:pt x="173378" y="950948"/>
                </a:cubicBezTo>
                <a:cubicBezTo>
                  <a:pt x="203314" y="925095"/>
                  <a:pt x="233249" y="1021705"/>
                  <a:pt x="271349" y="975441"/>
                </a:cubicBezTo>
                <a:cubicBezTo>
                  <a:pt x="309449" y="929177"/>
                  <a:pt x="346189" y="813516"/>
                  <a:pt x="401978" y="673362"/>
                </a:cubicBezTo>
                <a:cubicBezTo>
                  <a:pt x="457767" y="533208"/>
                  <a:pt x="569346" y="236572"/>
                  <a:pt x="606085" y="134519"/>
                </a:cubicBezTo>
                <a:cubicBezTo>
                  <a:pt x="642824" y="32466"/>
                  <a:pt x="670038" y="76009"/>
                  <a:pt x="622413" y="61041"/>
                </a:cubicBezTo>
                <a:cubicBezTo>
                  <a:pt x="574788" y="46073"/>
                  <a:pt x="434634" y="-51898"/>
                  <a:pt x="361156" y="36548"/>
                </a:cubicBezTo>
                <a:close/>
              </a:path>
            </a:pathLst>
          </a:custGeom>
          <a:solidFill>
            <a:srgbClr val="DA52BD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EAC73B-C89E-4E3D-B787-D26E7BE732AC}"/>
              </a:ext>
            </a:extLst>
          </p:cNvPr>
          <p:cNvSpPr/>
          <p:nvPr/>
        </p:nvSpPr>
        <p:spPr>
          <a:xfrm>
            <a:off x="6711043" y="1085850"/>
            <a:ext cx="718457" cy="1943100"/>
          </a:xfrm>
          <a:custGeom>
            <a:avLst/>
            <a:gdLst>
              <a:gd name="connsiteX0" fmla="*/ 718457 w 718457"/>
              <a:gd name="connsiteY0" fmla="*/ 0 h 1943100"/>
              <a:gd name="connsiteX1" fmla="*/ 506186 w 718457"/>
              <a:gd name="connsiteY1" fmla="*/ 506186 h 1943100"/>
              <a:gd name="connsiteX2" fmla="*/ 383721 w 718457"/>
              <a:gd name="connsiteY2" fmla="*/ 930729 h 1943100"/>
              <a:gd name="connsiteX3" fmla="*/ 179614 w 718457"/>
              <a:gd name="connsiteY3" fmla="*/ 1330779 h 1943100"/>
              <a:gd name="connsiteX4" fmla="*/ 0 w 718457"/>
              <a:gd name="connsiteY4" fmla="*/ 1943100 h 1943100"/>
              <a:gd name="connsiteX5" fmla="*/ 0 w 718457"/>
              <a:gd name="connsiteY5" fmla="*/ 194310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457" h="1943100">
                <a:moveTo>
                  <a:pt x="718457" y="0"/>
                </a:moveTo>
                <a:cubicBezTo>
                  <a:pt x="640216" y="175532"/>
                  <a:pt x="561975" y="351065"/>
                  <a:pt x="506186" y="506186"/>
                </a:cubicBezTo>
                <a:cubicBezTo>
                  <a:pt x="450397" y="661308"/>
                  <a:pt x="438150" y="793297"/>
                  <a:pt x="383721" y="930729"/>
                </a:cubicBezTo>
                <a:cubicBezTo>
                  <a:pt x="329292" y="1068161"/>
                  <a:pt x="243567" y="1162051"/>
                  <a:pt x="179614" y="1330779"/>
                </a:cubicBezTo>
                <a:cubicBezTo>
                  <a:pt x="115661" y="1499507"/>
                  <a:pt x="0" y="1943100"/>
                  <a:pt x="0" y="1943100"/>
                </a:cubicBezTo>
                <a:lnTo>
                  <a:pt x="0" y="1943100"/>
                </a:lnTo>
              </a:path>
            </a:pathLst>
          </a:cu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246DA54-A1CE-451D-8DEA-EBF7B2E63E31}"/>
              </a:ext>
            </a:extLst>
          </p:cNvPr>
          <p:cNvSpPr/>
          <p:nvPr/>
        </p:nvSpPr>
        <p:spPr>
          <a:xfrm>
            <a:off x="5535304" y="1106070"/>
            <a:ext cx="1720024" cy="2772011"/>
          </a:xfrm>
          <a:custGeom>
            <a:avLst/>
            <a:gdLst>
              <a:gd name="connsiteX0" fmla="*/ 718457 w 718457"/>
              <a:gd name="connsiteY0" fmla="*/ 0 h 1943100"/>
              <a:gd name="connsiteX1" fmla="*/ 506186 w 718457"/>
              <a:gd name="connsiteY1" fmla="*/ 506186 h 1943100"/>
              <a:gd name="connsiteX2" fmla="*/ 383721 w 718457"/>
              <a:gd name="connsiteY2" fmla="*/ 930729 h 1943100"/>
              <a:gd name="connsiteX3" fmla="*/ 179614 w 718457"/>
              <a:gd name="connsiteY3" fmla="*/ 1330779 h 1943100"/>
              <a:gd name="connsiteX4" fmla="*/ 0 w 718457"/>
              <a:gd name="connsiteY4" fmla="*/ 1943100 h 1943100"/>
              <a:gd name="connsiteX5" fmla="*/ 0 w 718457"/>
              <a:gd name="connsiteY5" fmla="*/ 1943100 h 1943100"/>
              <a:gd name="connsiteX0" fmla="*/ 718457 w 718457"/>
              <a:gd name="connsiteY0" fmla="*/ 0 h 1943100"/>
              <a:gd name="connsiteX1" fmla="*/ 506186 w 718457"/>
              <a:gd name="connsiteY1" fmla="*/ 506186 h 1943100"/>
              <a:gd name="connsiteX2" fmla="*/ 375557 w 718457"/>
              <a:gd name="connsiteY2" fmla="*/ 857250 h 1943100"/>
              <a:gd name="connsiteX3" fmla="*/ 179614 w 718457"/>
              <a:gd name="connsiteY3" fmla="*/ 1330779 h 1943100"/>
              <a:gd name="connsiteX4" fmla="*/ 0 w 718457"/>
              <a:gd name="connsiteY4" fmla="*/ 1943100 h 1943100"/>
              <a:gd name="connsiteX5" fmla="*/ 0 w 718457"/>
              <a:gd name="connsiteY5" fmla="*/ 1943100 h 1943100"/>
              <a:gd name="connsiteX0" fmla="*/ 718457 w 718457"/>
              <a:gd name="connsiteY0" fmla="*/ 0 h 2049236"/>
              <a:gd name="connsiteX1" fmla="*/ 506186 w 718457"/>
              <a:gd name="connsiteY1" fmla="*/ 506186 h 2049236"/>
              <a:gd name="connsiteX2" fmla="*/ 375557 w 718457"/>
              <a:gd name="connsiteY2" fmla="*/ 857250 h 2049236"/>
              <a:gd name="connsiteX3" fmla="*/ 179614 w 718457"/>
              <a:gd name="connsiteY3" fmla="*/ 1330779 h 2049236"/>
              <a:gd name="connsiteX4" fmla="*/ 0 w 718457"/>
              <a:gd name="connsiteY4" fmla="*/ 1943100 h 2049236"/>
              <a:gd name="connsiteX5" fmla="*/ 40821 w 718457"/>
              <a:gd name="connsiteY5" fmla="*/ 2049236 h 2049236"/>
              <a:gd name="connsiteX0" fmla="*/ 718457 w 718457"/>
              <a:gd name="connsiteY0" fmla="*/ 0 h 2049236"/>
              <a:gd name="connsiteX1" fmla="*/ 506186 w 718457"/>
              <a:gd name="connsiteY1" fmla="*/ 506186 h 2049236"/>
              <a:gd name="connsiteX2" fmla="*/ 375557 w 718457"/>
              <a:gd name="connsiteY2" fmla="*/ 857250 h 2049236"/>
              <a:gd name="connsiteX3" fmla="*/ 204107 w 718457"/>
              <a:gd name="connsiteY3" fmla="*/ 1347108 h 2049236"/>
              <a:gd name="connsiteX4" fmla="*/ 0 w 718457"/>
              <a:gd name="connsiteY4" fmla="*/ 1943100 h 2049236"/>
              <a:gd name="connsiteX5" fmla="*/ 40821 w 718457"/>
              <a:gd name="connsiteY5" fmla="*/ 2049236 h 2049236"/>
              <a:gd name="connsiteX0" fmla="*/ 677636 w 677636"/>
              <a:gd name="connsiteY0" fmla="*/ 0 h 2049236"/>
              <a:gd name="connsiteX1" fmla="*/ 465365 w 677636"/>
              <a:gd name="connsiteY1" fmla="*/ 506186 h 2049236"/>
              <a:gd name="connsiteX2" fmla="*/ 334736 w 677636"/>
              <a:gd name="connsiteY2" fmla="*/ 857250 h 2049236"/>
              <a:gd name="connsiteX3" fmla="*/ 163286 w 677636"/>
              <a:gd name="connsiteY3" fmla="*/ 1347108 h 2049236"/>
              <a:gd name="connsiteX4" fmla="*/ 32657 w 677636"/>
              <a:gd name="connsiteY4" fmla="*/ 1853293 h 2049236"/>
              <a:gd name="connsiteX5" fmla="*/ 0 w 677636"/>
              <a:gd name="connsiteY5" fmla="*/ 2049236 h 2049236"/>
              <a:gd name="connsiteX0" fmla="*/ 677636 w 677636"/>
              <a:gd name="connsiteY0" fmla="*/ 0 h 2098222"/>
              <a:gd name="connsiteX1" fmla="*/ 465365 w 677636"/>
              <a:gd name="connsiteY1" fmla="*/ 555172 h 2098222"/>
              <a:gd name="connsiteX2" fmla="*/ 334736 w 677636"/>
              <a:gd name="connsiteY2" fmla="*/ 906236 h 2098222"/>
              <a:gd name="connsiteX3" fmla="*/ 163286 w 677636"/>
              <a:gd name="connsiteY3" fmla="*/ 1396094 h 2098222"/>
              <a:gd name="connsiteX4" fmla="*/ 32657 w 677636"/>
              <a:gd name="connsiteY4" fmla="*/ 1902279 h 2098222"/>
              <a:gd name="connsiteX5" fmla="*/ 0 w 677636"/>
              <a:gd name="connsiteY5" fmla="*/ 2098222 h 2098222"/>
              <a:gd name="connsiteX0" fmla="*/ 678303 w 678303"/>
              <a:gd name="connsiteY0" fmla="*/ 0 h 2120449"/>
              <a:gd name="connsiteX1" fmla="*/ 466032 w 678303"/>
              <a:gd name="connsiteY1" fmla="*/ 555172 h 2120449"/>
              <a:gd name="connsiteX2" fmla="*/ 335403 w 678303"/>
              <a:gd name="connsiteY2" fmla="*/ 906236 h 2120449"/>
              <a:gd name="connsiteX3" fmla="*/ 163953 w 678303"/>
              <a:gd name="connsiteY3" fmla="*/ 1396094 h 2120449"/>
              <a:gd name="connsiteX4" fmla="*/ 33324 w 678303"/>
              <a:gd name="connsiteY4" fmla="*/ 1902279 h 2120449"/>
              <a:gd name="connsiteX5" fmla="*/ 667 w 678303"/>
              <a:gd name="connsiteY5" fmla="*/ 2098222 h 2120449"/>
              <a:gd name="connsiteX6" fmla="*/ 11552 w 678303"/>
              <a:gd name="connsiteY6" fmla="*/ 2118824 h 2120449"/>
              <a:gd name="connsiteX0" fmla="*/ 691521 w 691521"/>
              <a:gd name="connsiteY0" fmla="*/ 0 h 2502545"/>
              <a:gd name="connsiteX1" fmla="*/ 479250 w 691521"/>
              <a:gd name="connsiteY1" fmla="*/ 555172 h 2502545"/>
              <a:gd name="connsiteX2" fmla="*/ 348621 w 691521"/>
              <a:gd name="connsiteY2" fmla="*/ 906236 h 2502545"/>
              <a:gd name="connsiteX3" fmla="*/ 177171 w 691521"/>
              <a:gd name="connsiteY3" fmla="*/ 1396094 h 2502545"/>
              <a:gd name="connsiteX4" fmla="*/ 46542 w 691521"/>
              <a:gd name="connsiteY4" fmla="*/ 1902279 h 2502545"/>
              <a:gd name="connsiteX5" fmla="*/ 13885 w 691521"/>
              <a:gd name="connsiteY5" fmla="*/ 2098222 h 2502545"/>
              <a:gd name="connsiteX6" fmla="*/ 277 w 691521"/>
              <a:gd name="connsiteY6" fmla="*/ 2502545 h 2502545"/>
              <a:gd name="connsiteX0" fmla="*/ 691293 w 691293"/>
              <a:gd name="connsiteY0" fmla="*/ 0 h 2502545"/>
              <a:gd name="connsiteX1" fmla="*/ 479022 w 691293"/>
              <a:gd name="connsiteY1" fmla="*/ 555172 h 2502545"/>
              <a:gd name="connsiteX2" fmla="*/ 348393 w 691293"/>
              <a:gd name="connsiteY2" fmla="*/ 906236 h 2502545"/>
              <a:gd name="connsiteX3" fmla="*/ 176943 w 691293"/>
              <a:gd name="connsiteY3" fmla="*/ 1396094 h 2502545"/>
              <a:gd name="connsiteX4" fmla="*/ 46314 w 691293"/>
              <a:gd name="connsiteY4" fmla="*/ 1902279 h 2502545"/>
              <a:gd name="connsiteX5" fmla="*/ 78971 w 691293"/>
              <a:gd name="connsiteY5" fmla="*/ 2090058 h 2502545"/>
              <a:gd name="connsiteX6" fmla="*/ 49 w 691293"/>
              <a:gd name="connsiteY6" fmla="*/ 2502545 h 2502545"/>
              <a:gd name="connsiteX0" fmla="*/ 691293 w 691293"/>
              <a:gd name="connsiteY0" fmla="*/ 0 h 2502545"/>
              <a:gd name="connsiteX1" fmla="*/ 479022 w 691293"/>
              <a:gd name="connsiteY1" fmla="*/ 555172 h 2502545"/>
              <a:gd name="connsiteX2" fmla="*/ 348393 w 691293"/>
              <a:gd name="connsiteY2" fmla="*/ 906236 h 2502545"/>
              <a:gd name="connsiteX3" fmla="*/ 176943 w 691293"/>
              <a:gd name="connsiteY3" fmla="*/ 1396094 h 2502545"/>
              <a:gd name="connsiteX4" fmla="*/ 95300 w 691293"/>
              <a:gd name="connsiteY4" fmla="*/ 1910444 h 2502545"/>
              <a:gd name="connsiteX5" fmla="*/ 78971 w 691293"/>
              <a:gd name="connsiteY5" fmla="*/ 2090058 h 2502545"/>
              <a:gd name="connsiteX6" fmla="*/ 49 w 691293"/>
              <a:gd name="connsiteY6" fmla="*/ 2502545 h 2502545"/>
              <a:gd name="connsiteX0" fmla="*/ 700130 w 700130"/>
              <a:gd name="connsiteY0" fmla="*/ 0 h 2533099"/>
              <a:gd name="connsiteX1" fmla="*/ 487859 w 700130"/>
              <a:gd name="connsiteY1" fmla="*/ 555172 h 2533099"/>
              <a:gd name="connsiteX2" fmla="*/ 357230 w 700130"/>
              <a:gd name="connsiteY2" fmla="*/ 906236 h 2533099"/>
              <a:gd name="connsiteX3" fmla="*/ 185780 w 700130"/>
              <a:gd name="connsiteY3" fmla="*/ 1396094 h 2533099"/>
              <a:gd name="connsiteX4" fmla="*/ 104137 w 700130"/>
              <a:gd name="connsiteY4" fmla="*/ 1910444 h 2533099"/>
              <a:gd name="connsiteX5" fmla="*/ 87808 w 700130"/>
              <a:gd name="connsiteY5" fmla="*/ 2090058 h 2533099"/>
              <a:gd name="connsiteX6" fmla="*/ 8886 w 700130"/>
              <a:gd name="connsiteY6" fmla="*/ 2502545 h 2533099"/>
              <a:gd name="connsiteX7" fmla="*/ 722 w 700130"/>
              <a:gd name="connsiteY7" fmla="*/ 2502545 h 2533099"/>
              <a:gd name="connsiteX0" fmla="*/ 830036 w 830036"/>
              <a:gd name="connsiteY0" fmla="*/ 0 h 2690324"/>
              <a:gd name="connsiteX1" fmla="*/ 617765 w 830036"/>
              <a:gd name="connsiteY1" fmla="*/ 555172 h 2690324"/>
              <a:gd name="connsiteX2" fmla="*/ 487136 w 830036"/>
              <a:gd name="connsiteY2" fmla="*/ 906236 h 2690324"/>
              <a:gd name="connsiteX3" fmla="*/ 315686 w 830036"/>
              <a:gd name="connsiteY3" fmla="*/ 1396094 h 2690324"/>
              <a:gd name="connsiteX4" fmla="*/ 234043 w 830036"/>
              <a:gd name="connsiteY4" fmla="*/ 1910444 h 2690324"/>
              <a:gd name="connsiteX5" fmla="*/ 217714 w 830036"/>
              <a:gd name="connsiteY5" fmla="*/ 2090058 h 2690324"/>
              <a:gd name="connsiteX6" fmla="*/ 138792 w 830036"/>
              <a:gd name="connsiteY6" fmla="*/ 2502545 h 2690324"/>
              <a:gd name="connsiteX7" fmla="*/ 0 w 830036"/>
              <a:gd name="connsiteY7" fmla="*/ 2690324 h 2690324"/>
              <a:gd name="connsiteX0" fmla="*/ 870858 w 870858"/>
              <a:gd name="connsiteY0" fmla="*/ 0 h 2698796"/>
              <a:gd name="connsiteX1" fmla="*/ 658587 w 870858"/>
              <a:gd name="connsiteY1" fmla="*/ 555172 h 2698796"/>
              <a:gd name="connsiteX2" fmla="*/ 527958 w 870858"/>
              <a:gd name="connsiteY2" fmla="*/ 906236 h 2698796"/>
              <a:gd name="connsiteX3" fmla="*/ 356508 w 870858"/>
              <a:gd name="connsiteY3" fmla="*/ 1396094 h 2698796"/>
              <a:gd name="connsiteX4" fmla="*/ 274865 w 870858"/>
              <a:gd name="connsiteY4" fmla="*/ 1910444 h 2698796"/>
              <a:gd name="connsiteX5" fmla="*/ 258536 w 870858"/>
              <a:gd name="connsiteY5" fmla="*/ 2090058 h 2698796"/>
              <a:gd name="connsiteX6" fmla="*/ 179614 w 870858"/>
              <a:gd name="connsiteY6" fmla="*/ 2502545 h 2698796"/>
              <a:gd name="connsiteX7" fmla="*/ 40822 w 870858"/>
              <a:gd name="connsiteY7" fmla="*/ 2690324 h 2698796"/>
              <a:gd name="connsiteX8" fmla="*/ 0 w 870858"/>
              <a:gd name="connsiteY8" fmla="*/ 2665830 h 2698796"/>
              <a:gd name="connsiteX0" fmla="*/ 1515837 w 1515837"/>
              <a:gd name="connsiteY0" fmla="*/ 0 h 2724223"/>
              <a:gd name="connsiteX1" fmla="*/ 1303566 w 1515837"/>
              <a:gd name="connsiteY1" fmla="*/ 555172 h 2724223"/>
              <a:gd name="connsiteX2" fmla="*/ 1172937 w 1515837"/>
              <a:gd name="connsiteY2" fmla="*/ 906236 h 2724223"/>
              <a:gd name="connsiteX3" fmla="*/ 1001487 w 1515837"/>
              <a:gd name="connsiteY3" fmla="*/ 1396094 h 2724223"/>
              <a:gd name="connsiteX4" fmla="*/ 919844 w 1515837"/>
              <a:gd name="connsiteY4" fmla="*/ 1910444 h 2724223"/>
              <a:gd name="connsiteX5" fmla="*/ 903515 w 1515837"/>
              <a:gd name="connsiteY5" fmla="*/ 2090058 h 2724223"/>
              <a:gd name="connsiteX6" fmla="*/ 824593 w 1515837"/>
              <a:gd name="connsiteY6" fmla="*/ 2502545 h 2724223"/>
              <a:gd name="connsiteX7" fmla="*/ 685801 w 1515837"/>
              <a:gd name="connsiteY7" fmla="*/ 2690324 h 2724223"/>
              <a:gd name="connsiteX8" fmla="*/ 0 w 1515837"/>
              <a:gd name="connsiteY8" fmla="*/ 2722980 h 2724223"/>
              <a:gd name="connsiteX0" fmla="*/ 1515837 w 1515837"/>
              <a:gd name="connsiteY0" fmla="*/ 0 h 2724223"/>
              <a:gd name="connsiteX1" fmla="*/ 1303566 w 1515837"/>
              <a:gd name="connsiteY1" fmla="*/ 555172 h 2724223"/>
              <a:gd name="connsiteX2" fmla="*/ 1172937 w 1515837"/>
              <a:gd name="connsiteY2" fmla="*/ 906236 h 2724223"/>
              <a:gd name="connsiteX3" fmla="*/ 1001487 w 1515837"/>
              <a:gd name="connsiteY3" fmla="*/ 1396094 h 2724223"/>
              <a:gd name="connsiteX4" fmla="*/ 919844 w 1515837"/>
              <a:gd name="connsiteY4" fmla="*/ 1910444 h 2724223"/>
              <a:gd name="connsiteX5" fmla="*/ 903515 w 1515837"/>
              <a:gd name="connsiteY5" fmla="*/ 2090058 h 2724223"/>
              <a:gd name="connsiteX6" fmla="*/ 824593 w 1515837"/>
              <a:gd name="connsiteY6" fmla="*/ 2502545 h 2724223"/>
              <a:gd name="connsiteX7" fmla="*/ 636815 w 1515837"/>
              <a:gd name="connsiteY7" fmla="*/ 2690324 h 2724223"/>
              <a:gd name="connsiteX8" fmla="*/ 0 w 1515837"/>
              <a:gd name="connsiteY8" fmla="*/ 2722980 h 2724223"/>
              <a:gd name="connsiteX0" fmla="*/ 1558572 w 1558572"/>
              <a:gd name="connsiteY0" fmla="*/ 0 h 2724223"/>
              <a:gd name="connsiteX1" fmla="*/ 1346301 w 1558572"/>
              <a:gd name="connsiteY1" fmla="*/ 555172 h 2724223"/>
              <a:gd name="connsiteX2" fmla="*/ 1215672 w 1558572"/>
              <a:gd name="connsiteY2" fmla="*/ 906236 h 2724223"/>
              <a:gd name="connsiteX3" fmla="*/ 1044222 w 1558572"/>
              <a:gd name="connsiteY3" fmla="*/ 1396094 h 2724223"/>
              <a:gd name="connsiteX4" fmla="*/ 962579 w 1558572"/>
              <a:gd name="connsiteY4" fmla="*/ 1910444 h 2724223"/>
              <a:gd name="connsiteX5" fmla="*/ 946250 w 1558572"/>
              <a:gd name="connsiteY5" fmla="*/ 2090058 h 2724223"/>
              <a:gd name="connsiteX6" fmla="*/ 867328 w 1558572"/>
              <a:gd name="connsiteY6" fmla="*/ 2502545 h 2724223"/>
              <a:gd name="connsiteX7" fmla="*/ 679550 w 1558572"/>
              <a:gd name="connsiteY7" fmla="*/ 2690324 h 2724223"/>
              <a:gd name="connsiteX8" fmla="*/ 42735 w 1558572"/>
              <a:gd name="connsiteY8" fmla="*/ 2722980 h 2724223"/>
              <a:gd name="connsiteX9" fmla="*/ 59065 w 1558572"/>
              <a:gd name="connsiteY9" fmla="*/ 2714816 h 2724223"/>
              <a:gd name="connsiteX0" fmla="*/ 1720024 w 1720024"/>
              <a:gd name="connsiteY0" fmla="*/ 0 h 2772011"/>
              <a:gd name="connsiteX1" fmla="*/ 1507753 w 1720024"/>
              <a:gd name="connsiteY1" fmla="*/ 555172 h 2772011"/>
              <a:gd name="connsiteX2" fmla="*/ 1377124 w 1720024"/>
              <a:gd name="connsiteY2" fmla="*/ 906236 h 2772011"/>
              <a:gd name="connsiteX3" fmla="*/ 1205674 w 1720024"/>
              <a:gd name="connsiteY3" fmla="*/ 1396094 h 2772011"/>
              <a:gd name="connsiteX4" fmla="*/ 1124031 w 1720024"/>
              <a:gd name="connsiteY4" fmla="*/ 1910444 h 2772011"/>
              <a:gd name="connsiteX5" fmla="*/ 1107702 w 1720024"/>
              <a:gd name="connsiteY5" fmla="*/ 2090058 h 2772011"/>
              <a:gd name="connsiteX6" fmla="*/ 1028780 w 1720024"/>
              <a:gd name="connsiteY6" fmla="*/ 2502545 h 2772011"/>
              <a:gd name="connsiteX7" fmla="*/ 841002 w 1720024"/>
              <a:gd name="connsiteY7" fmla="*/ 2690324 h 2772011"/>
              <a:gd name="connsiteX8" fmla="*/ 204187 w 1720024"/>
              <a:gd name="connsiteY8" fmla="*/ 2722980 h 2772011"/>
              <a:gd name="connsiteX9" fmla="*/ 81 w 1720024"/>
              <a:gd name="connsiteY9" fmla="*/ 2771966 h 2772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0024" h="2772011">
                <a:moveTo>
                  <a:pt x="1720024" y="0"/>
                </a:moveTo>
                <a:cubicBezTo>
                  <a:pt x="1641783" y="175532"/>
                  <a:pt x="1564903" y="404133"/>
                  <a:pt x="1507753" y="555172"/>
                </a:cubicBezTo>
                <a:cubicBezTo>
                  <a:pt x="1450603" y="706211"/>
                  <a:pt x="1427470" y="766082"/>
                  <a:pt x="1377124" y="906236"/>
                </a:cubicBezTo>
                <a:cubicBezTo>
                  <a:pt x="1326778" y="1046390"/>
                  <a:pt x="1247856" y="1228726"/>
                  <a:pt x="1205674" y="1396094"/>
                </a:cubicBezTo>
                <a:cubicBezTo>
                  <a:pt x="1163492" y="1563462"/>
                  <a:pt x="1124031" y="1910444"/>
                  <a:pt x="1124031" y="1910444"/>
                </a:cubicBezTo>
                <a:lnTo>
                  <a:pt x="1107702" y="2090058"/>
                </a:lnTo>
                <a:cubicBezTo>
                  <a:pt x="1104073" y="2126149"/>
                  <a:pt x="1026512" y="2498253"/>
                  <a:pt x="1028780" y="2502545"/>
                </a:cubicBezTo>
                <a:cubicBezTo>
                  <a:pt x="1014266" y="2571293"/>
                  <a:pt x="842703" y="2690324"/>
                  <a:pt x="841002" y="2690324"/>
                </a:cubicBezTo>
                <a:cubicBezTo>
                  <a:pt x="811066" y="2717538"/>
                  <a:pt x="212692" y="2728083"/>
                  <a:pt x="204187" y="2722980"/>
                </a:cubicBezTo>
                <a:cubicBezTo>
                  <a:pt x="100773" y="2727062"/>
                  <a:pt x="-3321" y="2773667"/>
                  <a:pt x="81" y="2771966"/>
                </a:cubicBezTo>
              </a:path>
            </a:pathLst>
          </a:cu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EA959B-E663-4954-B76B-7F4EB85E0953}"/>
              </a:ext>
            </a:extLst>
          </p:cNvPr>
          <p:cNvSpPr/>
          <p:nvPr/>
        </p:nvSpPr>
        <p:spPr>
          <a:xfrm rot="21200883">
            <a:off x="6317786" y="2206043"/>
            <a:ext cx="552472" cy="881546"/>
          </a:xfrm>
          <a:custGeom>
            <a:avLst/>
            <a:gdLst>
              <a:gd name="connsiteX0" fmla="*/ 286434 w 362998"/>
              <a:gd name="connsiteY0" fmla="*/ 114300 h 881546"/>
              <a:gd name="connsiteX1" fmla="*/ 106820 w 362998"/>
              <a:gd name="connsiteY1" fmla="*/ 563336 h 881546"/>
              <a:gd name="connsiteX2" fmla="*/ 684 w 362998"/>
              <a:gd name="connsiteY2" fmla="*/ 759279 h 881546"/>
              <a:gd name="connsiteX3" fmla="*/ 155806 w 362998"/>
              <a:gd name="connsiteY3" fmla="*/ 873579 h 881546"/>
              <a:gd name="connsiteX4" fmla="*/ 212956 w 362998"/>
              <a:gd name="connsiteY4" fmla="*/ 538843 h 881546"/>
              <a:gd name="connsiteX5" fmla="*/ 343584 w 362998"/>
              <a:gd name="connsiteY5" fmla="*/ 130629 h 881546"/>
              <a:gd name="connsiteX6" fmla="*/ 359913 w 362998"/>
              <a:gd name="connsiteY6" fmla="*/ 0 h 88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998" h="881546">
                <a:moveTo>
                  <a:pt x="286434" y="114300"/>
                </a:moveTo>
                <a:cubicBezTo>
                  <a:pt x="220439" y="285070"/>
                  <a:pt x="154445" y="455840"/>
                  <a:pt x="106820" y="563336"/>
                </a:cubicBezTo>
                <a:cubicBezTo>
                  <a:pt x="59195" y="670832"/>
                  <a:pt x="-7480" y="707572"/>
                  <a:pt x="684" y="759279"/>
                </a:cubicBezTo>
                <a:cubicBezTo>
                  <a:pt x="8848" y="810986"/>
                  <a:pt x="120427" y="910318"/>
                  <a:pt x="155806" y="873579"/>
                </a:cubicBezTo>
                <a:cubicBezTo>
                  <a:pt x="191185" y="836840"/>
                  <a:pt x="181660" y="662668"/>
                  <a:pt x="212956" y="538843"/>
                </a:cubicBezTo>
                <a:cubicBezTo>
                  <a:pt x="244252" y="415018"/>
                  <a:pt x="319091" y="220436"/>
                  <a:pt x="343584" y="130629"/>
                </a:cubicBezTo>
                <a:cubicBezTo>
                  <a:pt x="368077" y="40822"/>
                  <a:pt x="363995" y="20411"/>
                  <a:pt x="359913" y="0"/>
                </a:cubicBezTo>
              </a:path>
            </a:pathLst>
          </a:custGeom>
          <a:solidFill>
            <a:srgbClr val="2E75B6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031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D6A2E-6538-4C86-94C3-71F70AD4A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 do - Ulnar nerve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51870-ECE9-46A4-9C35-D69792CC1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07863"/>
            <a:ext cx="3167316" cy="3624860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Plate</a:t>
            </a:r>
          </a:p>
          <a:p>
            <a:endParaRPr lang="en-GB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Osbornes fascia</a:t>
            </a:r>
          </a:p>
          <a:p>
            <a:pPr lvl="1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Cut near Ulna</a:t>
            </a:r>
          </a:p>
          <a:p>
            <a:pPr lvl="1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Leave cuff of tissue</a:t>
            </a:r>
          </a:p>
          <a:p>
            <a:endParaRPr lang="en-GB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Arcade of Struthers </a:t>
            </a:r>
          </a:p>
          <a:p>
            <a:pPr lvl="1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Anterior to Ulna nerve</a:t>
            </a:r>
          </a:p>
          <a:p>
            <a:pPr lvl="1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Leave ulna nerve attached to triceps</a:t>
            </a:r>
          </a:p>
          <a:p>
            <a:endParaRPr lang="en-GB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Transpose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Touching metal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Wants to </a:t>
            </a:r>
            <a:r>
              <a:rPr lang="en-GB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sublux</a:t>
            </a:r>
            <a:endParaRPr lang="en-GB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204661-AF65-4290-9E23-5BCB5BE94170}"/>
              </a:ext>
            </a:extLst>
          </p:cNvPr>
          <p:cNvSpPr txBox="1"/>
          <p:nvPr/>
        </p:nvSpPr>
        <p:spPr>
          <a:xfrm>
            <a:off x="4013200" y="4738705"/>
            <a:ext cx="5232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Hand Clinics, Volume 23, Issue 3, August 2007, Pages 283-289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181369-70F2-4C3E-8712-5459343ED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026" y="1155980"/>
            <a:ext cx="2710742" cy="1527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3988BC-544F-4A36-B226-61232E31E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159" y="2291018"/>
            <a:ext cx="2605039" cy="1467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345ED4-A966-4A1F-8DBC-668627871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828" y="3223994"/>
            <a:ext cx="2710741" cy="15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2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F02381-69D7-4EFF-9071-9785A063E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7850" y="124722"/>
            <a:ext cx="2330577" cy="994172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FBC335-5E2A-46DE-9C37-201A0188A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9" y="0"/>
            <a:ext cx="4572396" cy="25757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613B79-CD1B-4A53-91D4-3E3A3A8F3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84" y="298070"/>
            <a:ext cx="4572396" cy="2575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791689-F6C7-485E-B6EF-0AD049365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03" y="621808"/>
            <a:ext cx="4572396" cy="25757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F3FEB7-74BF-4D36-9650-DA3FBBBDF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272" y="994172"/>
            <a:ext cx="4572396" cy="25757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B734B0-2D06-4D22-9FF0-E3D0C3AF17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1554" y="1389820"/>
            <a:ext cx="4572396" cy="25757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71914-02D2-41AE-AB15-BC65A5723A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1781" y="1746998"/>
            <a:ext cx="4572396" cy="25757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F6275F-F9B3-4B1D-B517-5DCF9F0384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4636" y="2142646"/>
            <a:ext cx="4572396" cy="25757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EF2932-FE87-4DD7-B475-7E3DAA7F11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6735" y="2538294"/>
            <a:ext cx="4572396" cy="25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2016– 32 YO Male Open elbow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94" y="804260"/>
            <a:ext cx="2739118" cy="4241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41" y="1063229"/>
            <a:ext cx="4490093" cy="398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43D711-A2FB-4B80-A45F-9459EB888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21" y="702091"/>
            <a:ext cx="3815663" cy="4343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A7BAC0-D7D8-47B8-8680-C64ECA43F3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352" b="6165"/>
          <a:stretch/>
        </p:blipFill>
        <p:spPr>
          <a:xfrm>
            <a:off x="4509627" y="702091"/>
            <a:ext cx="4286444" cy="43436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7796DDF-F7D7-4117-9A38-741CE8B52B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50" y="651014"/>
            <a:ext cx="7988321" cy="439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1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1FC64-B77F-49B7-B3F2-FCC422F8A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</a:t>
            </a:r>
          </a:p>
        </p:txBody>
      </p:sp>
      <p:pic>
        <p:nvPicPr>
          <p:cNvPr id="7" name="Content Placeholder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F368BFFD-CFA0-44EC-AC30-416CE6CFF0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627" y="1437433"/>
            <a:ext cx="3436548" cy="2577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5E2A3-DD29-4BC4-A811-C82F90363896}"/>
              </a:ext>
            </a:extLst>
          </p:cNvPr>
          <p:cNvSpPr txBox="1"/>
          <p:nvPr/>
        </p:nvSpPr>
        <p:spPr>
          <a:xfrm>
            <a:off x="1977656" y="407508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1992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05F11C-E00B-4760-AC25-9C60A938A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290" y="1007862"/>
            <a:ext cx="2998060" cy="399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76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F3C02-D2FF-4496-82F5-C7FAE5A6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RCT  published 2009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172805-DB1C-45C3-8928-608F932E9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348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53" y="996008"/>
            <a:ext cx="7420197" cy="407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5FD97A-B467-4619-A117-92205A1B45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68" t="44568" r="30080" b="11125"/>
          <a:stretch/>
        </p:blipFill>
        <p:spPr>
          <a:xfrm>
            <a:off x="2615609" y="893136"/>
            <a:ext cx="4446328" cy="422177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8A0D3B3-C4B2-47DF-971F-94D47A8B1A5C}"/>
              </a:ext>
            </a:extLst>
          </p:cNvPr>
          <p:cNvSpPr/>
          <p:nvPr/>
        </p:nvSpPr>
        <p:spPr>
          <a:xfrm>
            <a:off x="5263116" y="1669312"/>
            <a:ext cx="1022928" cy="2222204"/>
          </a:xfrm>
          <a:custGeom>
            <a:avLst/>
            <a:gdLst>
              <a:gd name="connsiteX0" fmla="*/ 0 w 1033354"/>
              <a:gd name="connsiteY0" fmla="*/ 0 h 2222204"/>
              <a:gd name="connsiteX1" fmla="*/ 404037 w 1033354"/>
              <a:gd name="connsiteY1" fmla="*/ 935665 h 2222204"/>
              <a:gd name="connsiteX2" fmla="*/ 967563 w 1033354"/>
              <a:gd name="connsiteY2" fmla="*/ 1679944 h 2222204"/>
              <a:gd name="connsiteX3" fmla="*/ 1010093 w 1033354"/>
              <a:gd name="connsiteY3" fmla="*/ 2020186 h 2222204"/>
              <a:gd name="connsiteX4" fmla="*/ 861237 w 1033354"/>
              <a:gd name="connsiteY4" fmla="*/ 2222204 h 2222204"/>
              <a:gd name="connsiteX0" fmla="*/ 0 w 1028882"/>
              <a:gd name="connsiteY0" fmla="*/ 0 h 2222204"/>
              <a:gd name="connsiteX1" fmla="*/ 478465 w 1028882"/>
              <a:gd name="connsiteY1" fmla="*/ 871870 h 2222204"/>
              <a:gd name="connsiteX2" fmla="*/ 967563 w 1028882"/>
              <a:gd name="connsiteY2" fmla="*/ 1679944 h 2222204"/>
              <a:gd name="connsiteX3" fmla="*/ 1010093 w 1028882"/>
              <a:gd name="connsiteY3" fmla="*/ 2020186 h 2222204"/>
              <a:gd name="connsiteX4" fmla="*/ 861237 w 1028882"/>
              <a:gd name="connsiteY4" fmla="*/ 2222204 h 2222204"/>
              <a:gd name="connsiteX0" fmla="*/ 0 w 1012373"/>
              <a:gd name="connsiteY0" fmla="*/ 0 h 2222204"/>
              <a:gd name="connsiteX1" fmla="*/ 478465 w 1012373"/>
              <a:gd name="connsiteY1" fmla="*/ 871870 h 2222204"/>
              <a:gd name="connsiteX2" fmla="*/ 850605 w 1012373"/>
              <a:gd name="connsiteY2" fmla="*/ 1605516 h 2222204"/>
              <a:gd name="connsiteX3" fmla="*/ 1010093 w 1012373"/>
              <a:gd name="connsiteY3" fmla="*/ 2020186 h 2222204"/>
              <a:gd name="connsiteX4" fmla="*/ 861237 w 1012373"/>
              <a:gd name="connsiteY4" fmla="*/ 2222204 h 2222204"/>
              <a:gd name="connsiteX0" fmla="*/ 0 w 1012373"/>
              <a:gd name="connsiteY0" fmla="*/ 0 h 2222204"/>
              <a:gd name="connsiteX1" fmla="*/ 478465 w 1012373"/>
              <a:gd name="connsiteY1" fmla="*/ 871870 h 2222204"/>
              <a:gd name="connsiteX2" fmla="*/ 850605 w 1012373"/>
              <a:gd name="connsiteY2" fmla="*/ 1605516 h 2222204"/>
              <a:gd name="connsiteX3" fmla="*/ 1010093 w 1012373"/>
              <a:gd name="connsiteY3" fmla="*/ 2020186 h 2222204"/>
              <a:gd name="connsiteX4" fmla="*/ 861237 w 1012373"/>
              <a:gd name="connsiteY4" fmla="*/ 2222204 h 2222204"/>
              <a:gd name="connsiteX0" fmla="*/ 0 w 1022829"/>
              <a:gd name="connsiteY0" fmla="*/ 0 h 2222204"/>
              <a:gd name="connsiteX1" fmla="*/ 478465 w 1022829"/>
              <a:gd name="connsiteY1" fmla="*/ 871870 h 2222204"/>
              <a:gd name="connsiteX2" fmla="*/ 850605 w 1022829"/>
              <a:gd name="connsiteY2" fmla="*/ 1605516 h 2222204"/>
              <a:gd name="connsiteX3" fmla="*/ 1020725 w 1022829"/>
              <a:gd name="connsiteY3" fmla="*/ 1913860 h 2222204"/>
              <a:gd name="connsiteX4" fmla="*/ 861237 w 1022829"/>
              <a:gd name="connsiteY4" fmla="*/ 2222204 h 2222204"/>
              <a:gd name="connsiteX0" fmla="*/ 0 w 1022928"/>
              <a:gd name="connsiteY0" fmla="*/ 0 h 2222204"/>
              <a:gd name="connsiteX1" fmla="*/ 446567 w 1022928"/>
              <a:gd name="connsiteY1" fmla="*/ 861237 h 2222204"/>
              <a:gd name="connsiteX2" fmla="*/ 850605 w 1022928"/>
              <a:gd name="connsiteY2" fmla="*/ 1605516 h 2222204"/>
              <a:gd name="connsiteX3" fmla="*/ 1020725 w 1022928"/>
              <a:gd name="connsiteY3" fmla="*/ 1913860 h 2222204"/>
              <a:gd name="connsiteX4" fmla="*/ 861237 w 1022928"/>
              <a:gd name="connsiteY4" fmla="*/ 2222204 h 2222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928" h="2222204">
                <a:moveTo>
                  <a:pt x="0" y="0"/>
                </a:moveTo>
                <a:cubicBezTo>
                  <a:pt x="121388" y="327837"/>
                  <a:pt x="304800" y="593651"/>
                  <a:pt x="446567" y="861237"/>
                </a:cubicBezTo>
                <a:cubicBezTo>
                  <a:pt x="588334" y="1128823"/>
                  <a:pt x="754912" y="1430079"/>
                  <a:pt x="850605" y="1605516"/>
                </a:cubicBezTo>
                <a:cubicBezTo>
                  <a:pt x="946298" y="1780953"/>
                  <a:pt x="1038446" y="1823483"/>
                  <a:pt x="1020725" y="1913860"/>
                </a:cubicBezTo>
                <a:cubicBezTo>
                  <a:pt x="1003004" y="2004237"/>
                  <a:pt x="926804" y="2166383"/>
                  <a:pt x="861237" y="2222204"/>
                </a:cubicBezTo>
              </a:path>
            </a:pathLst>
          </a:custGeom>
          <a:solidFill>
            <a:schemeClr val="bg1">
              <a:lumMod val="85000"/>
            </a:schemeClr>
          </a:solidFill>
          <a:ln w="98425">
            <a:solidFill>
              <a:srgbClr val="DA52BD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96A54B6-6074-47E5-8654-75B53E4640B7}"/>
              </a:ext>
            </a:extLst>
          </p:cNvPr>
          <p:cNvSpPr/>
          <p:nvPr/>
        </p:nvSpPr>
        <p:spPr>
          <a:xfrm>
            <a:off x="5018567" y="2275367"/>
            <a:ext cx="1105786" cy="1520456"/>
          </a:xfrm>
          <a:custGeom>
            <a:avLst/>
            <a:gdLst>
              <a:gd name="connsiteX0" fmla="*/ 1105786 w 1105786"/>
              <a:gd name="connsiteY0" fmla="*/ 1520456 h 1520456"/>
              <a:gd name="connsiteX1" fmla="*/ 0 w 1105786"/>
              <a:gd name="connsiteY1" fmla="*/ 0 h 152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5786" h="1520456">
                <a:moveTo>
                  <a:pt x="1105786" y="1520456"/>
                </a:moveTo>
                <a:lnTo>
                  <a:pt x="0" y="0"/>
                </a:lnTo>
              </a:path>
            </a:pathLst>
          </a:custGeom>
          <a:noFill/>
          <a:ln w="76200">
            <a:solidFill>
              <a:schemeClr val="bg1">
                <a:lumMod val="75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262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1FF02-8DA8-4C91-9384-88CF44EFE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article - 2018</a:t>
            </a:r>
          </a:p>
        </p:txBody>
      </p:sp>
      <p:pic>
        <p:nvPicPr>
          <p:cNvPr id="5" name="Picture 4" descr="A picture containing map, table, drawing, group&#10;&#10;Description automatically generated">
            <a:extLst>
              <a:ext uri="{FF2B5EF4-FFF2-40B4-BE49-F238E27FC236}">
                <a16:creationId xmlns:a16="http://schemas.microsoft.com/office/drawing/2014/main" id="{E394033F-2A41-426A-B64D-42ECE4EE7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0" y="923557"/>
            <a:ext cx="4133547" cy="2531658"/>
          </a:xfrm>
          <a:prstGeom prst="rect">
            <a:avLst/>
          </a:prstGeom>
        </p:spPr>
      </p:pic>
      <p:pic>
        <p:nvPicPr>
          <p:cNvPr id="9" name="Picture 8" descr="A picture containing indoor, film, sitting, small&#10;&#10;Description automatically generated">
            <a:extLst>
              <a:ext uri="{FF2B5EF4-FFF2-40B4-BE49-F238E27FC236}">
                <a16:creationId xmlns:a16="http://schemas.microsoft.com/office/drawing/2014/main" id="{4F94A38A-BA5C-46A1-B2B1-04A08FABA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363" y="3083442"/>
            <a:ext cx="5122738" cy="204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06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FA1E5A2-6C04-4C8C-BCA3-DAC0A1A9D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220" y="2630423"/>
            <a:ext cx="3633531" cy="2347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4BD544-824F-45ED-BCE1-629B6638D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065" y="1007863"/>
            <a:ext cx="3494155" cy="2402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6F3189-6388-4A06-9988-DD3F0A722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Not competition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90A624-8D5F-482B-B8DB-C6936A3F8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50" y="1007863"/>
            <a:ext cx="2488546" cy="3491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D6583-A9FF-43A3-AD59-69EC4CB1C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806996" y="1007863"/>
            <a:ext cx="2583711" cy="4020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64E8DB-9850-4B40-BD99-547B30C8E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390707" y="1007863"/>
            <a:ext cx="2908044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3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ambridg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lice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mbridge orthoapedics PP template.potx" id="{D307D4B7-F42A-470E-AEFB-A831CCACC2FB}" vid="{7C1032DD-8FCD-4587-9F76-A6C3638429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Cambridge orthoapedics PP template</Template>
  <TotalTime>983</TotalTime>
  <Words>545</Words>
  <Application>Microsoft Office PowerPoint</Application>
  <PresentationFormat>On-screen Show (16:9)</PresentationFormat>
  <Paragraphs>178</Paragraphs>
  <Slides>44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Alice</vt:lpstr>
      <vt:lpstr>Arial</vt:lpstr>
      <vt:lpstr>Calibri</vt:lpstr>
      <vt:lpstr>Futura-BookOblique</vt:lpstr>
      <vt:lpstr>Open Sans</vt:lpstr>
      <vt:lpstr>Open Sans Light</vt:lpstr>
      <vt:lpstr>Wingdings</vt:lpstr>
      <vt:lpstr>Office Theme</vt:lpstr>
      <vt:lpstr>Document</vt:lpstr>
      <vt:lpstr>Distal Humerus  How I fix it</vt:lpstr>
      <vt:lpstr>Disclosures</vt:lpstr>
      <vt:lpstr>Disclaimer – 1st case 2005</vt:lpstr>
      <vt:lpstr>PowerPoint Presentation</vt:lpstr>
      <vt:lpstr>2016– 32 YO Male Open elbow</vt:lpstr>
      <vt:lpstr>Problem</vt:lpstr>
      <vt:lpstr>RCT  published 2009</vt:lpstr>
      <vt:lpstr>Review article - 2018</vt:lpstr>
      <vt:lpstr>Not competition</vt:lpstr>
      <vt:lpstr>PowerPoint Presentation</vt:lpstr>
      <vt:lpstr>Tip 1 </vt:lpstr>
      <vt:lpstr>Tip 2 </vt:lpstr>
      <vt:lpstr>Tip 3 </vt:lpstr>
      <vt:lpstr>PowerPoint Presentation</vt:lpstr>
      <vt:lpstr>PowerPoint Presentation</vt:lpstr>
      <vt:lpstr>PowerPoint Presentation</vt:lpstr>
      <vt:lpstr>What do I do</vt:lpstr>
      <vt:lpstr>Skin Incision</vt:lpstr>
      <vt:lpstr>Deep dissection</vt:lpstr>
      <vt:lpstr>Posterior approach</vt:lpstr>
      <vt:lpstr>PowerPoint Presentation</vt:lpstr>
      <vt:lpstr>Lateral para-olecranon - 2016</vt:lpstr>
      <vt:lpstr>Lateral para-olecranon - 2018</vt:lpstr>
      <vt:lpstr>55 YO</vt:lpstr>
      <vt:lpstr>65 YO</vt:lpstr>
      <vt:lpstr>65 YO</vt:lpstr>
      <vt:lpstr>PowerPoint Presentation</vt:lpstr>
      <vt:lpstr>PowerPoint Presentation</vt:lpstr>
      <vt:lpstr>Ulna nerve</vt:lpstr>
      <vt:lpstr>Chen 2010</vt:lpstr>
      <vt:lpstr>Fajolu 2012</vt:lpstr>
      <vt:lpstr>Fajolu 2012</vt:lpstr>
      <vt:lpstr>Fajolu 2012</vt:lpstr>
      <vt:lpstr>Shearin 2018</vt:lpstr>
      <vt:lpstr>Common scenario</vt:lpstr>
      <vt:lpstr>Shin 2017</vt:lpstr>
      <vt:lpstr>Videos 2010</vt:lpstr>
      <vt:lpstr>Videos circa 2019</vt:lpstr>
      <vt:lpstr>What I do - Ulnar nerve </vt:lpstr>
      <vt:lpstr>What I do - Ulnar nerve </vt:lpstr>
      <vt:lpstr>What I do - Ulnar nerve </vt:lpstr>
      <vt:lpstr>What I do - Ulnar nerve </vt:lpstr>
      <vt:lpstr>What I do - Ulnar nerve 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Distal Humerus  How I fix it</dc:title>
  <dc:creator>Lee Van Rensburg</dc:creator>
  <cp:lastModifiedBy>Lee Van Rensburg</cp:lastModifiedBy>
  <cp:revision>57</cp:revision>
  <dcterms:created xsi:type="dcterms:W3CDTF">2020-08-13T12:18:00Z</dcterms:created>
  <dcterms:modified xsi:type="dcterms:W3CDTF">2020-10-04T20:28:20Z</dcterms:modified>
</cp:coreProperties>
</file>