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85A"/>
    <a:srgbClr val="0087C4"/>
    <a:srgbClr val="40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023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87C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9265" y="4767263"/>
            <a:ext cx="2057400" cy="273844"/>
          </a:xfrm>
        </p:spPr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6350" y="4767263"/>
            <a:ext cx="3086100" cy="27384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08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5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4000">
              <a:schemeClr val="accent1">
                <a:lumMod val="5000"/>
                <a:lumOff val="95000"/>
              </a:schemeClr>
            </a:gs>
            <a:gs pos="98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8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7863"/>
            <a:ext cx="7886700" cy="3624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1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79000">
              <a:schemeClr val="accent1">
                <a:lumMod val="5000"/>
                <a:lumOff val="95000"/>
              </a:schemeClr>
            </a:gs>
            <a:gs pos="98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0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9000">
              <a:schemeClr val="accent1">
                <a:lumMod val="5000"/>
                <a:lumOff val="95000"/>
              </a:schemeClr>
            </a:gs>
            <a:gs pos="100000">
              <a:srgbClr val="0238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4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2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3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1">
                <a:lumMod val="5000"/>
                <a:lumOff val="95000"/>
              </a:schemeClr>
            </a:gs>
            <a:gs pos="100000">
              <a:srgbClr val="0238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levlevelel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DDC8-5776-472D-858D-965207D5D3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6DD62-21C6-4E58-9A58-8E4E51D608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" y="4626022"/>
            <a:ext cx="1257475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2385A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7" Type="http://schemas.openxmlformats.org/officeDocument/2006/relationships/image" Target="../media/image22.emf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C511-0C26-4015-822A-4FB01A540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Acromioclavicular Joint </a:t>
            </a:r>
            <a:r>
              <a:rPr lang="en-GB" dirty="0"/>
              <a:t>Injuries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83057-2EDD-464A-B725-D449FAB48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ACJ Dislocations</a:t>
            </a:r>
          </a:p>
        </p:txBody>
      </p:sp>
    </p:spTree>
    <p:extLst>
      <p:ext uri="{BB962C8B-B14F-4D97-AF65-F5344CB8AC3E}">
        <p14:creationId xmlns:p14="http://schemas.microsoft.com/office/powerpoint/2010/main" val="192603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FC64-B77F-49B7-B3F2-FCC422F8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</a:t>
            </a:r>
          </a:p>
        </p:txBody>
      </p:sp>
      <p:pic>
        <p:nvPicPr>
          <p:cNvPr id="7" name="Content Placeholder 6" descr="A picture containing indoor, brown, sitting, wooden&#10;&#10;Description automatically generated">
            <a:extLst>
              <a:ext uri="{FF2B5EF4-FFF2-40B4-BE49-F238E27FC236}">
                <a16:creationId xmlns:a16="http://schemas.microsoft.com/office/drawing/2014/main" id="{79D4B6D9-DB34-4385-A8B0-ED387C9DA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108" y="1268016"/>
            <a:ext cx="2642624" cy="3419065"/>
          </a:xfrm>
          <a:prstGeom prst="roundRect">
            <a:avLst/>
          </a:prstGeom>
        </p:spPr>
      </p:pic>
      <p:pic>
        <p:nvPicPr>
          <p:cNvPr id="9" name="Picture 8" descr="A picture containing white, sitting, chair, dark&#10;&#10;Description automatically generated">
            <a:extLst>
              <a:ext uri="{FF2B5EF4-FFF2-40B4-BE49-F238E27FC236}">
                <a16:creationId xmlns:a16="http://schemas.microsoft.com/office/drawing/2014/main" id="{CF821F29-2212-40A9-AC60-69D211505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/>
          <a:stretch/>
        </p:blipFill>
        <p:spPr>
          <a:xfrm>
            <a:off x="64274" y="1048826"/>
            <a:ext cx="2322404" cy="3433434"/>
          </a:xfrm>
          <a:prstGeom prst="roundRect">
            <a:avLst/>
          </a:prstGeom>
        </p:spPr>
      </p:pic>
      <p:pic>
        <p:nvPicPr>
          <p:cNvPr id="17" name="Picture 16" descr="A picture containing white, chair, cup, sitting&#10;&#10;Description automatically generated">
            <a:extLst>
              <a:ext uri="{FF2B5EF4-FFF2-40B4-BE49-F238E27FC236}">
                <a16:creationId xmlns:a16="http://schemas.microsoft.com/office/drawing/2014/main" id="{D3F35A76-9398-4FCA-A379-EAC53C0E3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/>
          <a:stretch/>
        </p:blipFill>
        <p:spPr>
          <a:xfrm>
            <a:off x="1709329" y="1048826"/>
            <a:ext cx="2148786" cy="3437975"/>
          </a:xfrm>
          <a:prstGeom prst="roundRect">
            <a:avLst/>
          </a:prstGeom>
        </p:spPr>
      </p:pic>
      <p:pic>
        <p:nvPicPr>
          <p:cNvPr id="15" name="Picture 14" descr="A picture containing chair, sitting, white, elephant&#10;&#10;Description automatically generated">
            <a:extLst>
              <a:ext uri="{FF2B5EF4-FFF2-40B4-BE49-F238E27FC236}">
                <a16:creationId xmlns:a16="http://schemas.microsoft.com/office/drawing/2014/main" id="{535EB17E-7ED6-436B-BB79-5B94880A0F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r="-8"/>
          <a:stretch/>
        </p:blipFill>
        <p:spPr>
          <a:xfrm>
            <a:off x="3277977" y="1032930"/>
            <a:ext cx="2148786" cy="3419809"/>
          </a:xfrm>
          <a:prstGeom prst="roundRect">
            <a:avLst/>
          </a:prstGeom>
        </p:spPr>
      </p:pic>
      <p:pic>
        <p:nvPicPr>
          <p:cNvPr id="11" name="Picture 10" descr="A picture containing sitting, chair, white, black&#10;&#10;Description automatically generated">
            <a:extLst>
              <a:ext uri="{FF2B5EF4-FFF2-40B4-BE49-F238E27FC236}">
                <a16:creationId xmlns:a16="http://schemas.microsoft.com/office/drawing/2014/main" id="{E52CB858-3447-435C-8558-013B40C32F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/>
          <a:stretch/>
        </p:blipFill>
        <p:spPr>
          <a:xfrm>
            <a:off x="5060576" y="1023847"/>
            <a:ext cx="2374095" cy="3428892"/>
          </a:xfrm>
          <a:prstGeom prst="roundRect">
            <a:avLst/>
          </a:prstGeom>
        </p:spPr>
      </p:pic>
      <p:pic>
        <p:nvPicPr>
          <p:cNvPr id="13" name="Picture 12" descr="A picture containing chair, sitting, white, elephant&#10;&#10;Description automatically generated">
            <a:extLst>
              <a:ext uri="{FF2B5EF4-FFF2-40B4-BE49-F238E27FC236}">
                <a16:creationId xmlns:a16="http://schemas.microsoft.com/office/drawing/2014/main" id="{9E5F4C8B-9A48-4755-A28C-C1C6BE78C8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/>
          <a:stretch/>
        </p:blipFill>
        <p:spPr>
          <a:xfrm>
            <a:off x="6728584" y="1053368"/>
            <a:ext cx="2374094" cy="3424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D5D12F-7BA5-4996-AA5D-CC4D64AB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B5AC15-1281-487B-B72C-D823B6E9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71600" y="906065"/>
            <a:ext cx="5998859" cy="40865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C16857-16ED-4FE8-89C6-F11C2E8D7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06064"/>
            <a:ext cx="6083369" cy="41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D5D12F-7BA5-4996-AA5D-CC4D64AB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Imaging</a:t>
            </a:r>
          </a:p>
        </p:txBody>
      </p:sp>
      <p:pic>
        <p:nvPicPr>
          <p:cNvPr id="9" name="Picture 8" descr="A cat with its mouth open&#10;&#10;Description automatically generated">
            <a:extLst>
              <a:ext uri="{FF2B5EF4-FFF2-40B4-BE49-F238E27FC236}">
                <a16:creationId xmlns:a16="http://schemas.microsoft.com/office/drawing/2014/main" id="{78AE6B30-D446-4C29-B995-5FEDA19B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8633" y="916423"/>
            <a:ext cx="2285936" cy="1855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picture containing film, sitting, white, black&#10;&#10;Description automatically generated">
            <a:extLst>
              <a:ext uri="{FF2B5EF4-FFF2-40B4-BE49-F238E27FC236}">
                <a16:creationId xmlns:a16="http://schemas.microsoft.com/office/drawing/2014/main" id="{6021A536-1546-4D59-A379-1280A4031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" y="916422"/>
            <a:ext cx="2733136" cy="2165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Content Placeholder 2" descr="A picture containing film, white, black, bed&#10;&#10;Description automatically generated">
            <a:extLst>
              <a:ext uri="{FF2B5EF4-FFF2-40B4-BE49-F238E27FC236}">
                <a16:creationId xmlns:a16="http://schemas.microsoft.com/office/drawing/2014/main" id="{9A6C0242-0E94-46E5-8BD4-BFF11ED96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4" b="19403"/>
          <a:stretch/>
        </p:blipFill>
        <p:spPr>
          <a:xfrm>
            <a:off x="2064932" y="1450901"/>
            <a:ext cx="2740698" cy="21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picture containing film, white, photo, black&#10;&#10;Description automatically generated">
            <a:extLst>
              <a:ext uri="{FF2B5EF4-FFF2-40B4-BE49-F238E27FC236}">
                <a16:creationId xmlns:a16="http://schemas.microsoft.com/office/drawing/2014/main" id="{1A10927A-4A99-4A4E-846D-84A9224C2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5258" y="2143419"/>
            <a:ext cx="2477461" cy="21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picture containing film, laying, white, light&#10;&#10;Description automatically generated">
            <a:extLst>
              <a:ext uri="{FF2B5EF4-FFF2-40B4-BE49-F238E27FC236}">
                <a16:creationId xmlns:a16="http://schemas.microsoft.com/office/drawing/2014/main" id="{20374F19-8FAB-4B26-A12A-1A198FEA1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2756" r="24152" b="30154"/>
          <a:stretch/>
        </p:blipFill>
        <p:spPr>
          <a:xfrm>
            <a:off x="6818632" y="3006613"/>
            <a:ext cx="2265875" cy="2079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325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C4D33-7564-49A6-A817-76802E7C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931"/>
            <a:ext cx="7886700" cy="994172"/>
          </a:xfrm>
        </p:spPr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A2106-9F20-4C1C-8F5F-C87E05348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5800"/>
            <a:ext cx="3886200" cy="3946923"/>
          </a:xfrm>
        </p:spPr>
        <p:txBody>
          <a:bodyPr/>
          <a:lstStyle/>
          <a:p>
            <a:r>
              <a:rPr lang="en-GB" dirty="0"/>
              <a:t>Non Operative</a:t>
            </a:r>
          </a:p>
          <a:p>
            <a:pPr marL="342900" lvl="1" indent="0"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14021A-5C5B-4AC6-819B-94207AC4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85800"/>
            <a:ext cx="3886200" cy="3946923"/>
          </a:xfrm>
        </p:spPr>
        <p:txBody>
          <a:bodyPr/>
          <a:lstStyle/>
          <a:p>
            <a:r>
              <a:rPr lang="en-GB" dirty="0"/>
              <a:t>Operative</a:t>
            </a:r>
          </a:p>
        </p:txBody>
      </p:sp>
      <p:pic>
        <p:nvPicPr>
          <p:cNvPr id="9" name="Picture 8" descr="A picture containing white, photo, sitting, black&#10;&#10;Description automatically generated">
            <a:extLst>
              <a:ext uri="{FF2B5EF4-FFF2-40B4-BE49-F238E27FC236}">
                <a16:creationId xmlns:a16="http://schemas.microsoft.com/office/drawing/2014/main" id="{46DAA27A-669C-4DBB-AF11-585634F85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0" y="1018149"/>
            <a:ext cx="1801045" cy="1313572"/>
          </a:xfrm>
          <a:prstGeom prst="rect">
            <a:avLst/>
          </a:prstGeom>
        </p:spPr>
      </p:pic>
      <p:pic>
        <p:nvPicPr>
          <p:cNvPr id="11" name="Picture 10" descr="A picture containing front, sitting, monitor, white&#10;&#10;Description automatically generated">
            <a:extLst>
              <a:ext uri="{FF2B5EF4-FFF2-40B4-BE49-F238E27FC236}">
                <a16:creationId xmlns:a16="http://schemas.microsoft.com/office/drawing/2014/main" id="{A60A812B-C46D-4B72-914C-2F5279648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95" y="1382321"/>
            <a:ext cx="1898409" cy="1281749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DF645F4B-3DE0-407C-B23B-7A8BD2425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24" y="2012320"/>
            <a:ext cx="1997140" cy="1096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B3DA7B-B1E7-42E1-BFFD-231D18EC3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52097" y="2576643"/>
            <a:ext cx="1856277" cy="1233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23068C-D883-48C1-ABF3-D69082D30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0" y="3271728"/>
            <a:ext cx="1873507" cy="1197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F4A2C0-7906-4181-99EC-EB728C22F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285" y="3973029"/>
            <a:ext cx="1729715" cy="11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E4D6-2E9C-492F-939F-40120D49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D3D5-B674-4D78-9160-5BD535DC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9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mbrid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lice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AA34B6-6511-423E-88A9-5EA74C7D3673}" vid="{077C79E8-F297-406F-91CC-3EC327E7D1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Patient virtual pp template</Template>
  <TotalTime>82</TotalTime>
  <Words>12</Words>
  <Application>Microsoft Office PowerPoint</Application>
  <PresentationFormat>On-screen Show (16:9)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Alice</vt:lpstr>
      <vt:lpstr>Arial</vt:lpstr>
      <vt:lpstr>Open Sans Light</vt:lpstr>
      <vt:lpstr>Office Theme</vt:lpstr>
      <vt:lpstr>Acromioclavicular Joint Injuries</vt:lpstr>
      <vt:lpstr>Anatomy</vt:lpstr>
      <vt:lpstr>Imaging</vt:lpstr>
      <vt:lpstr>Imaging</vt:lpstr>
      <vt:lpstr>Treatment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Acromioclavicular joint Injuries</dc:title>
  <dc:creator>Lee Van Rensburg</dc:creator>
  <cp:lastModifiedBy>Lee Van Rensburg</cp:lastModifiedBy>
  <cp:revision>12</cp:revision>
  <dcterms:created xsi:type="dcterms:W3CDTF">2020-05-12T20:53:39Z</dcterms:created>
  <dcterms:modified xsi:type="dcterms:W3CDTF">2020-05-12T22:27:39Z</dcterms:modified>
</cp:coreProperties>
</file>